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452" r:id="rId2"/>
    <p:sldId id="456" r:id="rId3"/>
    <p:sldId id="531" r:id="rId4"/>
    <p:sldId id="532" r:id="rId5"/>
    <p:sldId id="533" r:id="rId6"/>
    <p:sldId id="534" r:id="rId7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FF00"/>
    <a:srgbClr val="00FFFF"/>
    <a:srgbClr val="FF99FF"/>
    <a:srgbClr val="006600"/>
    <a:srgbClr val="008000"/>
    <a:srgbClr val="FF00FF"/>
    <a:srgbClr val="00CC00"/>
    <a:srgbClr val="404040"/>
    <a:srgbClr val="000000"/>
    <a:srgbClr val="568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75" autoAdjust="0"/>
    <p:restoredTop sz="82594" autoAdjust="0"/>
  </p:normalViewPr>
  <p:slideViewPr>
    <p:cSldViewPr snapToGrid="0" snapToObjects="1">
      <p:cViewPr varScale="1">
        <p:scale>
          <a:sx n="97" d="100"/>
          <a:sy n="97" d="100"/>
        </p:scale>
        <p:origin x="1452" y="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2023-03-05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2023-03-05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25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8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09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44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6216" y="1603022"/>
            <a:ext cx="8407783" cy="808067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Buffered Memory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736217" y="2411090"/>
            <a:ext cx="8407783" cy="623056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Dealing with Multidimensional Data</a:t>
            </a:r>
            <a:endParaRPr lang="en-US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0648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89EB6-2204-442A-87B4-6B910A31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43" y="1396433"/>
            <a:ext cx="8446687" cy="3370830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 computing, a </a:t>
            </a:r>
            <a:r>
              <a:rPr lang="en-US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buffer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a block of memory used as temporary storage.</a:t>
            </a:r>
          </a:p>
          <a:p>
            <a:pPr>
              <a:spcBef>
                <a:spcPts val="600"/>
              </a:spcBef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Stores incoming information so that it is ready when needed</a:t>
            </a:r>
          </a:p>
          <a:p>
            <a:pPr>
              <a:spcBef>
                <a:spcPts val="600"/>
              </a:spcBef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accrue multiple, incremental changes while in use</a:t>
            </a:r>
          </a:p>
          <a:p>
            <a:pPr>
              <a:spcBef>
                <a:spcPts val="600"/>
              </a:spcBef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 be used in whole or in part as a source to copy into a destination</a:t>
            </a:r>
          </a:p>
          <a:p>
            <a:pPr>
              <a:spcBef>
                <a:spcPts val="600"/>
              </a:spcBef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Common in input / output operations (information not used immediately)</a:t>
            </a:r>
          </a:p>
          <a:p>
            <a:pPr marL="0" indent="0" algn="ctr">
              <a:spcBef>
                <a:spcPts val="600"/>
              </a:spcBef>
              <a:buNone/>
            </a:pP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rgbClr val="00FF00"/>
                </a:solidFill>
              </a:rPr>
              <a:t>Multi-dimensional buffers</a:t>
            </a:r>
            <a:r>
              <a:rPr lang="en-US" dirty="0"/>
              <a:t> are common in many applications, including graphics, modeling, geography, and machine learning.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7453D-6ACE-484D-8D9D-7FA46B51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41" y="567799"/>
            <a:ext cx="8641903" cy="691767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Buffering…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662C1-AA94-484D-B88C-8F6861AF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5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333756-F0FA-7FC8-2856-F59C10CCD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432" y="1157736"/>
            <a:ext cx="7729135" cy="209858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Copying part of a memory block to another is known as </a:t>
            </a:r>
            <a:r>
              <a:rPr lang="en-US" sz="1800" b="1" dirty="0" err="1">
                <a:solidFill>
                  <a:srgbClr val="FFC000"/>
                </a:solidFill>
              </a:rPr>
              <a:t>blitting</a:t>
            </a:r>
            <a:r>
              <a:rPr lang="en-US" sz="1800" dirty="0"/>
              <a:t>. It requires…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Source and destination memory blocks (addresses)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Starting points and size or ending points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Boundary checks (</a:t>
            </a:r>
            <a:r>
              <a:rPr lang="en-US" sz="1800" b="1" dirty="0">
                <a:solidFill>
                  <a:srgbClr val="FFC000"/>
                </a:solidFill>
              </a:rPr>
              <a:t>clipping</a:t>
            </a:r>
            <a:r>
              <a:rPr lang="en-US" sz="1800" dirty="0"/>
              <a:t>)</a:t>
            </a:r>
            <a:br>
              <a:rPr lang="en-US" sz="1800" dirty="0"/>
            </a:br>
            <a:endParaRPr lang="en-US" sz="600" dirty="0"/>
          </a:p>
          <a:p>
            <a:pPr marL="0" indent="0" algn="ctr">
              <a:buNone/>
            </a:pPr>
            <a:r>
              <a:rPr lang="en-US" sz="1800" dirty="0"/>
              <a:t>One-dimensional </a:t>
            </a:r>
            <a:r>
              <a:rPr lang="en-US" sz="1800" dirty="0" err="1"/>
              <a:t>blitting</a:t>
            </a:r>
            <a:r>
              <a:rPr lang="en-US" sz="1800" dirty="0"/>
              <a:t> is fairly straightforward: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D27C15-848B-1558-77E2-62FEDF37D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79536"/>
            <a:ext cx="8564088" cy="837009"/>
          </a:xfrm>
        </p:spPr>
        <p:txBody>
          <a:bodyPr/>
          <a:lstStyle/>
          <a:p>
            <a:r>
              <a:rPr lang="en-US" dirty="0" err="1"/>
              <a:t>Blits</a:t>
            </a:r>
            <a:r>
              <a:rPr lang="en-US" dirty="0"/>
              <a:t> and </a:t>
            </a:r>
            <a:r>
              <a:rPr lang="en-US" dirty="0" err="1"/>
              <a:t>Blitting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A8A48-C431-1728-639C-AB4FDB2E3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04866B-6182-94B6-99C1-35C5A9E51E60}"/>
              </a:ext>
            </a:extLst>
          </p:cNvPr>
          <p:cNvSpPr/>
          <p:nvPr/>
        </p:nvSpPr>
        <p:spPr>
          <a:xfrm>
            <a:off x="1539352" y="3673589"/>
            <a:ext cx="36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514146-DB97-8E4F-2741-3C5EF6423E02}"/>
              </a:ext>
            </a:extLst>
          </p:cNvPr>
          <p:cNvSpPr/>
          <p:nvPr/>
        </p:nvSpPr>
        <p:spPr>
          <a:xfrm>
            <a:off x="1899352" y="3673589"/>
            <a:ext cx="36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2D197B-567A-F116-A0B3-ACE5418B500A}"/>
              </a:ext>
            </a:extLst>
          </p:cNvPr>
          <p:cNvSpPr/>
          <p:nvPr/>
        </p:nvSpPr>
        <p:spPr>
          <a:xfrm>
            <a:off x="2262304" y="3673589"/>
            <a:ext cx="36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9BA27A-6780-34E7-1347-948A81E181F0}"/>
              </a:ext>
            </a:extLst>
          </p:cNvPr>
          <p:cNvSpPr/>
          <p:nvPr/>
        </p:nvSpPr>
        <p:spPr>
          <a:xfrm>
            <a:off x="2622304" y="3673589"/>
            <a:ext cx="36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C5B74A-F39F-1873-9AB8-BE8041AE164B}"/>
              </a:ext>
            </a:extLst>
          </p:cNvPr>
          <p:cNvSpPr/>
          <p:nvPr/>
        </p:nvSpPr>
        <p:spPr>
          <a:xfrm>
            <a:off x="2982304" y="3672760"/>
            <a:ext cx="36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86EB2C-3F64-C015-C6EC-B99DBBF33044}"/>
              </a:ext>
            </a:extLst>
          </p:cNvPr>
          <p:cNvSpPr/>
          <p:nvPr/>
        </p:nvSpPr>
        <p:spPr>
          <a:xfrm>
            <a:off x="3342304" y="3672760"/>
            <a:ext cx="36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E8B512-235D-5E4B-72D5-348C6F855502}"/>
              </a:ext>
            </a:extLst>
          </p:cNvPr>
          <p:cNvSpPr/>
          <p:nvPr/>
        </p:nvSpPr>
        <p:spPr>
          <a:xfrm>
            <a:off x="3705256" y="3672760"/>
            <a:ext cx="36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EB1108-4FF1-9BA6-BEA2-2953D4EFED0B}"/>
              </a:ext>
            </a:extLst>
          </p:cNvPr>
          <p:cNvSpPr/>
          <p:nvPr/>
        </p:nvSpPr>
        <p:spPr>
          <a:xfrm>
            <a:off x="4065256" y="3672760"/>
            <a:ext cx="36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2058E4-6C79-3422-A0EE-D27301A0A742}"/>
              </a:ext>
            </a:extLst>
          </p:cNvPr>
          <p:cNvSpPr/>
          <p:nvPr/>
        </p:nvSpPr>
        <p:spPr>
          <a:xfrm>
            <a:off x="1539352" y="4255623"/>
            <a:ext cx="360000" cy="360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90DE99-D2F7-AF1F-E41C-A57FC31A9B06}"/>
              </a:ext>
            </a:extLst>
          </p:cNvPr>
          <p:cNvSpPr/>
          <p:nvPr/>
        </p:nvSpPr>
        <p:spPr>
          <a:xfrm>
            <a:off x="1899352" y="4255623"/>
            <a:ext cx="360000" cy="360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040233-6B25-EE00-8FD9-8B6B2D27D516}"/>
              </a:ext>
            </a:extLst>
          </p:cNvPr>
          <p:cNvSpPr/>
          <p:nvPr/>
        </p:nvSpPr>
        <p:spPr>
          <a:xfrm>
            <a:off x="2262304" y="4255623"/>
            <a:ext cx="360000" cy="360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D3427F-1E76-BE2B-8AF3-99D23EC64B8F}"/>
              </a:ext>
            </a:extLst>
          </p:cNvPr>
          <p:cNvSpPr/>
          <p:nvPr/>
        </p:nvSpPr>
        <p:spPr>
          <a:xfrm>
            <a:off x="2622304" y="4255623"/>
            <a:ext cx="360000" cy="360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CB673F-AAFE-6BC2-3ECE-052D33BB3532}"/>
              </a:ext>
            </a:extLst>
          </p:cNvPr>
          <p:cNvSpPr/>
          <p:nvPr/>
        </p:nvSpPr>
        <p:spPr>
          <a:xfrm>
            <a:off x="2982304" y="4254794"/>
            <a:ext cx="360000" cy="360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FFC59D-F0B8-C175-4CD7-A345B6E2429C}"/>
              </a:ext>
            </a:extLst>
          </p:cNvPr>
          <p:cNvSpPr/>
          <p:nvPr/>
        </p:nvSpPr>
        <p:spPr>
          <a:xfrm>
            <a:off x="3342304" y="4254794"/>
            <a:ext cx="360000" cy="360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BA5FF2-AA0F-5C4F-4D1A-B2BE5985D00C}"/>
              </a:ext>
            </a:extLst>
          </p:cNvPr>
          <p:cNvSpPr/>
          <p:nvPr/>
        </p:nvSpPr>
        <p:spPr>
          <a:xfrm>
            <a:off x="3705256" y="4254794"/>
            <a:ext cx="360000" cy="360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6755A9-C14F-4E41-B593-5AB17264F6BB}"/>
              </a:ext>
            </a:extLst>
          </p:cNvPr>
          <p:cNvSpPr/>
          <p:nvPr/>
        </p:nvSpPr>
        <p:spPr>
          <a:xfrm>
            <a:off x="4065256" y="4254794"/>
            <a:ext cx="360000" cy="360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C9EA4D-0C55-1E7F-D2A5-81135B7B9777}"/>
              </a:ext>
            </a:extLst>
          </p:cNvPr>
          <p:cNvSpPr txBox="1"/>
          <p:nvPr/>
        </p:nvSpPr>
        <p:spPr>
          <a:xfrm>
            <a:off x="784199" y="3628397"/>
            <a:ext cx="8538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Source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3102F0-9C3B-DFAD-104B-419F7E39AFC8}"/>
              </a:ext>
            </a:extLst>
          </p:cNvPr>
          <p:cNvSpPr txBox="1"/>
          <p:nvPr/>
        </p:nvSpPr>
        <p:spPr>
          <a:xfrm>
            <a:off x="848612" y="4245462"/>
            <a:ext cx="7604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Dest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D571F0-5882-47ED-76C9-EDD609088A5C}"/>
              </a:ext>
            </a:extLst>
          </p:cNvPr>
          <p:cNvSpPr txBox="1"/>
          <p:nvPr/>
        </p:nvSpPr>
        <p:spPr>
          <a:xfrm>
            <a:off x="1615404" y="3303310"/>
            <a:ext cx="7604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Start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C087F1-8D3C-42E0-58F2-032035913535}"/>
              </a:ext>
            </a:extLst>
          </p:cNvPr>
          <p:cNvSpPr txBox="1"/>
          <p:nvPr/>
        </p:nvSpPr>
        <p:spPr>
          <a:xfrm>
            <a:off x="2692638" y="3299406"/>
            <a:ext cx="5709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FDEF04-7C25-69DE-09E2-C446A2227FAA}"/>
              </a:ext>
            </a:extLst>
          </p:cNvPr>
          <p:cNvSpPr txBox="1"/>
          <p:nvPr/>
        </p:nvSpPr>
        <p:spPr>
          <a:xfrm>
            <a:off x="2318970" y="4619077"/>
            <a:ext cx="7604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Start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2438A2C-170A-08BA-53A6-45E146CAED28}"/>
              </a:ext>
            </a:extLst>
          </p:cNvPr>
          <p:cNvCxnSpPr>
            <a:cxnSpLocks/>
          </p:cNvCxnSpPr>
          <p:nvPr/>
        </p:nvCxnSpPr>
        <p:spPr>
          <a:xfrm>
            <a:off x="1901740" y="3615241"/>
            <a:ext cx="0" cy="224363"/>
          </a:xfrm>
          <a:prstGeom prst="straightConnector1">
            <a:avLst/>
          </a:prstGeom>
          <a:ln>
            <a:solidFill>
              <a:srgbClr val="FFFF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A67D5C9-AAF2-8EC2-4F06-A9650D05031B}"/>
              </a:ext>
            </a:extLst>
          </p:cNvPr>
          <p:cNvCxnSpPr>
            <a:cxnSpLocks/>
          </p:cNvCxnSpPr>
          <p:nvPr/>
        </p:nvCxnSpPr>
        <p:spPr>
          <a:xfrm>
            <a:off x="2978114" y="3615241"/>
            <a:ext cx="0" cy="224363"/>
          </a:xfrm>
          <a:prstGeom prst="straightConnector1">
            <a:avLst/>
          </a:prstGeom>
          <a:ln>
            <a:solidFill>
              <a:srgbClr val="FFFF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6A2B0B-254E-A75A-4768-3E9373B1C2A2}"/>
              </a:ext>
            </a:extLst>
          </p:cNvPr>
          <p:cNvCxnSpPr>
            <a:cxnSpLocks/>
          </p:cNvCxnSpPr>
          <p:nvPr/>
        </p:nvCxnSpPr>
        <p:spPr>
          <a:xfrm rot="10800000">
            <a:off x="2621741" y="4486002"/>
            <a:ext cx="0" cy="224363"/>
          </a:xfrm>
          <a:prstGeom prst="straightConnector1">
            <a:avLst/>
          </a:prstGeom>
          <a:ln>
            <a:solidFill>
              <a:srgbClr val="FFFF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26477458-ED0F-85CB-E53F-9AACF4F93860}"/>
              </a:ext>
            </a:extLst>
          </p:cNvPr>
          <p:cNvSpPr/>
          <p:nvPr/>
        </p:nvSpPr>
        <p:spPr>
          <a:xfrm>
            <a:off x="4624630" y="3957857"/>
            <a:ext cx="420473" cy="309186"/>
          </a:xfrm>
          <a:prstGeom prst="rightArrow">
            <a:avLst>
              <a:gd name="adj1" fmla="val 50000"/>
              <a:gd name="adj2" fmla="val 73404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73F2C7D-5BEC-37FE-BEFC-9C64090F32B2}"/>
              </a:ext>
            </a:extLst>
          </p:cNvPr>
          <p:cNvSpPr/>
          <p:nvPr/>
        </p:nvSpPr>
        <p:spPr>
          <a:xfrm>
            <a:off x="5244477" y="3674418"/>
            <a:ext cx="36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F800C9-359E-98A6-91C9-2B636D28E85D}"/>
              </a:ext>
            </a:extLst>
          </p:cNvPr>
          <p:cNvSpPr/>
          <p:nvPr/>
        </p:nvSpPr>
        <p:spPr>
          <a:xfrm>
            <a:off x="5604477" y="3674418"/>
            <a:ext cx="36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EA46C1-D5F9-B1BA-5367-16741D7476A9}"/>
              </a:ext>
            </a:extLst>
          </p:cNvPr>
          <p:cNvSpPr/>
          <p:nvPr/>
        </p:nvSpPr>
        <p:spPr>
          <a:xfrm>
            <a:off x="5967429" y="3674418"/>
            <a:ext cx="36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F43F6B0-1F87-7360-2C61-F7108C5F6891}"/>
              </a:ext>
            </a:extLst>
          </p:cNvPr>
          <p:cNvSpPr/>
          <p:nvPr/>
        </p:nvSpPr>
        <p:spPr>
          <a:xfrm>
            <a:off x="6327429" y="3674418"/>
            <a:ext cx="36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FD1653-53CE-70BE-C229-3D474D08BDC1}"/>
              </a:ext>
            </a:extLst>
          </p:cNvPr>
          <p:cNvSpPr/>
          <p:nvPr/>
        </p:nvSpPr>
        <p:spPr>
          <a:xfrm>
            <a:off x="6687429" y="3673589"/>
            <a:ext cx="36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A6BCC0-8202-8635-2778-705C300E3B4A}"/>
              </a:ext>
            </a:extLst>
          </p:cNvPr>
          <p:cNvSpPr/>
          <p:nvPr/>
        </p:nvSpPr>
        <p:spPr>
          <a:xfrm>
            <a:off x="7047429" y="3673589"/>
            <a:ext cx="36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5C4471F-AB4A-ED42-9DCE-63AF150E62AD}"/>
              </a:ext>
            </a:extLst>
          </p:cNvPr>
          <p:cNvSpPr/>
          <p:nvPr/>
        </p:nvSpPr>
        <p:spPr>
          <a:xfrm>
            <a:off x="7410381" y="3673589"/>
            <a:ext cx="36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46B93ED-5E4C-C0BE-B31A-04F745AC9B50}"/>
              </a:ext>
            </a:extLst>
          </p:cNvPr>
          <p:cNvSpPr/>
          <p:nvPr/>
        </p:nvSpPr>
        <p:spPr>
          <a:xfrm>
            <a:off x="7770381" y="3673589"/>
            <a:ext cx="36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6226B3-72F4-F818-47AC-E612F62E93A7}"/>
              </a:ext>
            </a:extLst>
          </p:cNvPr>
          <p:cNvSpPr/>
          <p:nvPr/>
        </p:nvSpPr>
        <p:spPr>
          <a:xfrm>
            <a:off x="5244477" y="4256452"/>
            <a:ext cx="360000" cy="360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689F8BF-D7C9-BB45-2C08-AB888E833BB5}"/>
              </a:ext>
            </a:extLst>
          </p:cNvPr>
          <p:cNvSpPr/>
          <p:nvPr/>
        </p:nvSpPr>
        <p:spPr>
          <a:xfrm>
            <a:off x="5604477" y="4256452"/>
            <a:ext cx="360000" cy="360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95C2315-B929-8B54-2374-435E1339FDE4}"/>
              </a:ext>
            </a:extLst>
          </p:cNvPr>
          <p:cNvSpPr/>
          <p:nvPr/>
        </p:nvSpPr>
        <p:spPr>
          <a:xfrm>
            <a:off x="7410381" y="4255623"/>
            <a:ext cx="360000" cy="360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331CA2B-122D-6C21-3023-3E12BA28C4EA}"/>
              </a:ext>
            </a:extLst>
          </p:cNvPr>
          <p:cNvSpPr/>
          <p:nvPr/>
        </p:nvSpPr>
        <p:spPr>
          <a:xfrm>
            <a:off x="7770381" y="4255623"/>
            <a:ext cx="360000" cy="360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561AA7B-EC46-D49C-CF2E-CFF97575FBAD}"/>
              </a:ext>
            </a:extLst>
          </p:cNvPr>
          <p:cNvSpPr/>
          <p:nvPr/>
        </p:nvSpPr>
        <p:spPr>
          <a:xfrm>
            <a:off x="5967429" y="4256452"/>
            <a:ext cx="360000" cy="360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951C13A-2071-BA51-A70A-F3B5DB539250}"/>
              </a:ext>
            </a:extLst>
          </p:cNvPr>
          <p:cNvSpPr/>
          <p:nvPr/>
        </p:nvSpPr>
        <p:spPr>
          <a:xfrm>
            <a:off x="6324477" y="4259077"/>
            <a:ext cx="36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2E1E00D-333F-A088-4A90-886B9637E98F}"/>
              </a:ext>
            </a:extLst>
          </p:cNvPr>
          <p:cNvSpPr/>
          <p:nvPr/>
        </p:nvSpPr>
        <p:spPr>
          <a:xfrm>
            <a:off x="6687429" y="4259077"/>
            <a:ext cx="36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E8EE70C-C028-A3B1-0EC8-DF737147D236}"/>
              </a:ext>
            </a:extLst>
          </p:cNvPr>
          <p:cNvSpPr/>
          <p:nvPr/>
        </p:nvSpPr>
        <p:spPr>
          <a:xfrm>
            <a:off x="7047429" y="4259077"/>
            <a:ext cx="36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205473D-0FF9-EB66-1355-0F66E8AA6E98}"/>
              </a:ext>
            </a:extLst>
          </p:cNvPr>
          <p:cNvSpPr/>
          <p:nvPr/>
        </p:nvSpPr>
        <p:spPr>
          <a:xfrm>
            <a:off x="5334759" y="3700730"/>
            <a:ext cx="36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FCFBF50-7F15-5BCE-51C3-499427B2D6E6}"/>
              </a:ext>
            </a:extLst>
          </p:cNvPr>
          <p:cNvSpPr/>
          <p:nvPr/>
        </p:nvSpPr>
        <p:spPr>
          <a:xfrm>
            <a:off x="5697711" y="3700730"/>
            <a:ext cx="36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3BCF-220C-0D2C-69AA-24371AF595B5}"/>
              </a:ext>
            </a:extLst>
          </p:cNvPr>
          <p:cNvSpPr/>
          <p:nvPr/>
        </p:nvSpPr>
        <p:spPr>
          <a:xfrm>
            <a:off x="6057711" y="3700730"/>
            <a:ext cx="36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776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/>
      <p:bldP spid="24" grpId="0"/>
      <p:bldP spid="25" grpId="0"/>
      <p:bldP spid="26" grpId="0"/>
      <p:bldP spid="27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DD35A2-79DD-1857-8B2B-AC26D26D5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786" y="1475176"/>
            <a:ext cx="8676427" cy="43914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Multidimensional </a:t>
            </a:r>
            <a:r>
              <a:rPr lang="en-US" dirty="0" err="1"/>
              <a:t>blits</a:t>
            </a:r>
            <a:r>
              <a:rPr lang="en-US" dirty="0"/>
              <a:t> are complex because there are multiple, disjoin ranges.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FB9AF9-AAE6-5AE1-5D7F-91AEDCB98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</a:t>
            </a:r>
            <a:r>
              <a:rPr lang="en-US" dirty="0" err="1"/>
              <a:t>Blits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3A4D5-F0BA-94B6-AA93-CDA7C37ED7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C4D0A38-DDCC-4D6C-3758-E26A01256F76}"/>
              </a:ext>
            </a:extLst>
          </p:cNvPr>
          <p:cNvGrpSpPr>
            <a:grpSpLocks noChangeAspect="1"/>
          </p:cNvGrpSpPr>
          <p:nvPr/>
        </p:nvGrpSpPr>
        <p:grpSpPr>
          <a:xfrm>
            <a:off x="2247054" y="2332197"/>
            <a:ext cx="2645564" cy="2163749"/>
            <a:chOff x="2858240" y="2173361"/>
            <a:chExt cx="2975686" cy="24337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68220F3-7DC4-A701-A863-E8645B3DB383}"/>
                </a:ext>
              </a:extLst>
            </p:cNvPr>
            <p:cNvSpPr/>
            <p:nvPr/>
          </p:nvSpPr>
          <p:spPr>
            <a:xfrm>
              <a:off x="2858240" y="2451999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EC3CA98-A3E7-B8FE-682F-0114E089F941}"/>
                </a:ext>
              </a:extLst>
            </p:cNvPr>
            <p:cNvSpPr/>
            <p:nvPr/>
          </p:nvSpPr>
          <p:spPr>
            <a:xfrm>
              <a:off x="3129558" y="2450902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7A9C115-539A-A339-F4BA-3203BA27B0AB}"/>
                </a:ext>
              </a:extLst>
            </p:cNvPr>
            <p:cNvSpPr/>
            <p:nvPr/>
          </p:nvSpPr>
          <p:spPr>
            <a:xfrm>
              <a:off x="3399558" y="2450902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C297161-284D-3489-2F62-3E8E4B4A742B}"/>
                </a:ext>
              </a:extLst>
            </p:cNvPr>
            <p:cNvSpPr/>
            <p:nvPr/>
          </p:nvSpPr>
          <p:spPr>
            <a:xfrm>
              <a:off x="3669558" y="2450902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46A4D59-6B0B-06EC-C894-3900DFEFE08C}"/>
                </a:ext>
              </a:extLst>
            </p:cNvPr>
            <p:cNvSpPr/>
            <p:nvPr/>
          </p:nvSpPr>
          <p:spPr>
            <a:xfrm>
              <a:off x="3939558" y="2450902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FED8E7E-FDEB-1167-59EB-F57633362754}"/>
                </a:ext>
              </a:extLst>
            </p:cNvPr>
            <p:cNvSpPr/>
            <p:nvPr/>
          </p:nvSpPr>
          <p:spPr>
            <a:xfrm>
              <a:off x="4209558" y="2451600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0BA1F34-DDE6-DA36-61CA-5F65BB4E9F74}"/>
                </a:ext>
              </a:extLst>
            </p:cNvPr>
            <p:cNvSpPr/>
            <p:nvPr/>
          </p:nvSpPr>
          <p:spPr>
            <a:xfrm>
              <a:off x="4480876" y="2452656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B673ECD-8155-5D9B-F737-9E6415AC1665}"/>
                </a:ext>
              </a:extLst>
            </p:cNvPr>
            <p:cNvSpPr/>
            <p:nvPr/>
          </p:nvSpPr>
          <p:spPr>
            <a:xfrm>
              <a:off x="4750876" y="2452656"/>
              <a:ext cx="270000" cy="2700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C1B04D8-11E6-90E9-D1B0-18971045BD84}"/>
                </a:ext>
              </a:extLst>
            </p:cNvPr>
            <p:cNvSpPr/>
            <p:nvPr/>
          </p:nvSpPr>
          <p:spPr>
            <a:xfrm>
              <a:off x="5020876" y="2452656"/>
              <a:ext cx="270000" cy="2700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8E0314-C812-5005-306B-1203DA343F12}"/>
                </a:ext>
              </a:extLst>
            </p:cNvPr>
            <p:cNvSpPr/>
            <p:nvPr/>
          </p:nvSpPr>
          <p:spPr>
            <a:xfrm>
              <a:off x="5290876" y="2452656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5ED829-5011-B27F-9116-AC9D62BDD9D2}"/>
                </a:ext>
              </a:extLst>
            </p:cNvPr>
            <p:cNvSpPr/>
            <p:nvPr/>
          </p:nvSpPr>
          <p:spPr>
            <a:xfrm>
              <a:off x="2858240" y="2723300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168552E-1CA3-2B97-F676-AC5AF582B8E4}"/>
                </a:ext>
              </a:extLst>
            </p:cNvPr>
            <p:cNvSpPr/>
            <p:nvPr/>
          </p:nvSpPr>
          <p:spPr>
            <a:xfrm>
              <a:off x="3129558" y="2723300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F5A3688-FB5A-626B-500D-C0E7BE59894F}"/>
                </a:ext>
              </a:extLst>
            </p:cNvPr>
            <p:cNvSpPr/>
            <p:nvPr/>
          </p:nvSpPr>
          <p:spPr>
            <a:xfrm>
              <a:off x="3399558" y="2723300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AEEDF7F-E4F9-694B-8A2D-548ACC40D3F0}"/>
                </a:ext>
              </a:extLst>
            </p:cNvPr>
            <p:cNvSpPr/>
            <p:nvPr/>
          </p:nvSpPr>
          <p:spPr>
            <a:xfrm>
              <a:off x="3669558" y="2723300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5A83401-DEA0-B6F4-E32A-FEDFD646B0D5}"/>
                </a:ext>
              </a:extLst>
            </p:cNvPr>
            <p:cNvSpPr/>
            <p:nvPr/>
          </p:nvSpPr>
          <p:spPr>
            <a:xfrm>
              <a:off x="3939558" y="2723300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74BACFB-EBDF-B1BF-A890-F86A6FE2F2A7}"/>
                </a:ext>
              </a:extLst>
            </p:cNvPr>
            <p:cNvSpPr/>
            <p:nvPr/>
          </p:nvSpPr>
          <p:spPr>
            <a:xfrm>
              <a:off x="4209558" y="2723300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61CCF11-9188-B1FD-D466-7A68E0DBBFDC}"/>
                </a:ext>
              </a:extLst>
            </p:cNvPr>
            <p:cNvSpPr/>
            <p:nvPr/>
          </p:nvSpPr>
          <p:spPr>
            <a:xfrm>
              <a:off x="4480876" y="2723300"/>
              <a:ext cx="270000" cy="2700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B6814DB-C0E6-A2FB-82B9-D516798F48C8}"/>
                </a:ext>
              </a:extLst>
            </p:cNvPr>
            <p:cNvSpPr/>
            <p:nvPr/>
          </p:nvSpPr>
          <p:spPr>
            <a:xfrm>
              <a:off x="4750876" y="2723300"/>
              <a:ext cx="270000" cy="2700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061C1A6-17EB-CBE6-B67E-BBE8DD2EE72B}"/>
                </a:ext>
              </a:extLst>
            </p:cNvPr>
            <p:cNvSpPr/>
            <p:nvPr/>
          </p:nvSpPr>
          <p:spPr>
            <a:xfrm>
              <a:off x="5020876" y="2723300"/>
              <a:ext cx="270000" cy="2700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3DE6ED5-1549-A9AA-7044-0E9A54CC4244}"/>
                </a:ext>
              </a:extLst>
            </p:cNvPr>
            <p:cNvSpPr/>
            <p:nvPr/>
          </p:nvSpPr>
          <p:spPr>
            <a:xfrm>
              <a:off x="5290876" y="2723300"/>
              <a:ext cx="270000" cy="2700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0E56040-8218-C624-24DD-6C96BC039F6A}"/>
                </a:ext>
              </a:extLst>
            </p:cNvPr>
            <p:cNvSpPr/>
            <p:nvPr/>
          </p:nvSpPr>
          <p:spPr>
            <a:xfrm>
              <a:off x="2858240" y="2986184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828FF16-DEB8-5897-179F-83340FEE15A9}"/>
                </a:ext>
              </a:extLst>
            </p:cNvPr>
            <p:cNvSpPr/>
            <p:nvPr/>
          </p:nvSpPr>
          <p:spPr>
            <a:xfrm>
              <a:off x="3129558" y="2985087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C38853B-DF1B-38ED-45E9-400ECDEB328D}"/>
                </a:ext>
              </a:extLst>
            </p:cNvPr>
            <p:cNvSpPr/>
            <p:nvPr/>
          </p:nvSpPr>
          <p:spPr>
            <a:xfrm>
              <a:off x="3399558" y="2985087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FD9F009-4915-603B-7811-CD91C9F241C5}"/>
                </a:ext>
              </a:extLst>
            </p:cNvPr>
            <p:cNvSpPr/>
            <p:nvPr/>
          </p:nvSpPr>
          <p:spPr>
            <a:xfrm>
              <a:off x="3669558" y="2985087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324A2C0-5190-C862-5B78-D054F6B3BF84}"/>
                </a:ext>
              </a:extLst>
            </p:cNvPr>
            <p:cNvSpPr/>
            <p:nvPr/>
          </p:nvSpPr>
          <p:spPr>
            <a:xfrm>
              <a:off x="3939558" y="2985087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8870FFD-56B4-5173-2FB3-368070C17C13}"/>
                </a:ext>
              </a:extLst>
            </p:cNvPr>
            <p:cNvSpPr/>
            <p:nvPr/>
          </p:nvSpPr>
          <p:spPr>
            <a:xfrm>
              <a:off x="4209558" y="2985785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F1D10E8-75F7-9C76-892E-DE0F11744A4C}"/>
                </a:ext>
              </a:extLst>
            </p:cNvPr>
            <p:cNvSpPr/>
            <p:nvPr/>
          </p:nvSpPr>
          <p:spPr>
            <a:xfrm>
              <a:off x="4480876" y="2986841"/>
              <a:ext cx="270000" cy="2700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62D0DFF-EC3A-7B46-0559-AD362F7F19E1}"/>
                </a:ext>
              </a:extLst>
            </p:cNvPr>
            <p:cNvSpPr/>
            <p:nvPr/>
          </p:nvSpPr>
          <p:spPr>
            <a:xfrm>
              <a:off x="4750876" y="2986841"/>
              <a:ext cx="270000" cy="2700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788AC31-0BC5-7ABE-506D-41873FAAD89C}"/>
                </a:ext>
              </a:extLst>
            </p:cNvPr>
            <p:cNvSpPr/>
            <p:nvPr/>
          </p:nvSpPr>
          <p:spPr>
            <a:xfrm>
              <a:off x="5020876" y="2986841"/>
              <a:ext cx="270000" cy="2700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A4E15AA-E228-8CD0-844A-88AF7C03EBC0}"/>
                </a:ext>
              </a:extLst>
            </p:cNvPr>
            <p:cNvSpPr/>
            <p:nvPr/>
          </p:nvSpPr>
          <p:spPr>
            <a:xfrm>
              <a:off x="5290876" y="2986841"/>
              <a:ext cx="270000" cy="2700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199774E-EB94-BC10-A0E9-9D11A39189E6}"/>
                </a:ext>
              </a:extLst>
            </p:cNvPr>
            <p:cNvSpPr/>
            <p:nvPr/>
          </p:nvSpPr>
          <p:spPr>
            <a:xfrm>
              <a:off x="2858240" y="3257485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B466CAB-C40F-9A8B-7DB4-3BCF853F7F0A}"/>
                </a:ext>
              </a:extLst>
            </p:cNvPr>
            <p:cNvSpPr/>
            <p:nvPr/>
          </p:nvSpPr>
          <p:spPr>
            <a:xfrm>
              <a:off x="3129558" y="3257485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4E82576-BD80-6E30-2317-7AE93FE1CED4}"/>
                </a:ext>
              </a:extLst>
            </p:cNvPr>
            <p:cNvSpPr/>
            <p:nvPr/>
          </p:nvSpPr>
          <p:spPr>
            <a:xfrm>
              <a:off x="3399558" y="3257485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4E75503-68C8-D65A-11E2-1BA2847518B6}"/>
                </a:ext>
              </a:extLst>
            </p:cNvPr>
            <p:cNvSpPr/>
            <p:nvPr/>
          </p:nvSpPr>
          <p:spPr>
            <a:xfrm>
              <a:off x="3669558" y="3257485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D7A90D0-AFE1-DA09-58D1-E4E96821311E}"/>
                </a:ext>
              </a:extLst>
            </p:cNvPr>
            <p:cNvSpPr/>
            <p:nvPr/>
          </p:nvSpPr>
          <p:spPr>
            <a:xfrm>
              <a:off x="3939558" y="3257485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66AFC8D-99EF-8F5C-98A7-10A7E49990FD}"/>
                </a:ext>
              </a:extLst>
            </p:cNvPr>
            <p:cNvSpPr/>
            <p:nvPr/>
          </p:nvSpPr>
          <p:spPr>
            <a:xfrm>
              <a:off x="4209558" y="3257485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FD1B77D-2936-7CB6-6694-F214F46BFEE4}"/>
                </a:ext>
              </a:extLst>
            </p:cNvPr>
            <p:cNvSpPr/>
            <p:nvPr/>
          </p:nvSpPr>
          <p:spPr>
            <a:xfrm>
              <a:off x="4480876" y="3257485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86F2977-78F4-4F0F-EFE2-1E2A3C8E887A}"/>
                </a:ext>
              </a:extLst>
            </p:cNvPr>
            <p:cNvSpPr/>
            <p:nvPr/>
          </p:nvSpPr>
          <p:spPr>
            <a:xfrm>
              <a:off x="4750876" y="3257485"/>
              <a:ext cx="270000" cy="2700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81D6891-76D5-C60D-0A3D-270BDFEA63B6}"/>
                </a:ext>
              </a:extLst>
            </p:cNvPr>
            <p:cNvSpPr/>
            <p:nvPr/>
          </p:nvSpPr>
          <p:spPr>
            <a:xfrm>
              <a:off x="5020876" y="3257485"/>
              <a:ext cx="270000" cy="2700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1042A50-66B4-3681-A4A2-C41D52294BD1}"/>
                </a:ext>
              </a:extLst>
            </p:cNvPr>
            <p:cNvSpPr/>
            <p:nvPr/>
          </p:nvSpPr>
          <p:spPr>
            <a:xfrm>
              <a:off x="5290876" y="3257485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E55C600-7CDB-1215-88B3-657893B30959}"/>
                </a:ext>
              </a:extLst>
            </p:cNvPr>
            <p:cNvSpPr/>
            <p:nvPr/>
          </p:nvSpPr>
          <p:spPr>
            <a:xfrm>
              <a:off x="2858240" y="3531624"/>
              <a:ext cx="270000" cy="2700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E599DBA-BEC9-4923-CDB1-4235DC154E88}"/>
                </a:ext>
              </a:extLst>
            </p:cNvPr>
            <p:cNvSpPr/>
            <p:nvPr/>
          </p:nvSpPr>
          <p:spPr>
            <a:xfrm>
              <a:off x="3129558" y="3530527"/>
              <a:ext cx="270000" cy="2700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8CD6586-670D-95C5-11AE-8FCA2EAA8C9C}"/>
                </a:ext>
              </a:extLst>
            </p:cNvPr>
            <p:cNvSpPr/>
            <p:nvPr/>
          </p:nvSpPr>
          <p:spPr>
            <a:xfrm>
              <a:off x="3399558" y="3530527"/>
              <a:ext cx="270000" cy="2700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D1B30594-38AD-636D-5D76-CA9ED56528C4}"/>
                </a:ext>
              </a:extLst>
            </p:cNvPr>
            <p:cNvSpPr/>
            <p:nvPr/>
          </p:nvSpPr>
          <p:spPr>
            <a:xfrm>
              <a:off x="3669558" y="3530527"/>
              <a:ext cx="270000" cy="2700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168C2D2-F8D3-6609-D706-3642F48ACB3D}"/>
                </a:ext>
              </a:extLst>
            </p:cNvPr>
            <p:cNvSpPr/>
            <p:nvPr/>
          </p:nvSpPr>
          <p:spPr>
            <a:xfrm>
              <a:off x="3939558" y="3530527"/>
              <a:ext cx="270000" cy="2700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0BFEB5B-04C3-7D38-D309-BCBA752E0096}"/>
                </a:ext>
              </a:extLst>
            </p:cNvPr>
            <p:cNvSpPr/>
            <p:nvPr/>
          </p:nvSpPr>
          <p:spPr>
            <a:xfrm>
              <a:off x="4209558" y="3531225"/>
              <a:ext cx="270000" cy="2700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10307B8-D34E-3ACD-FAB7-5FAA2014F897}"/>
                </a:ext>
              </a:extLst>
            </p:cNvPr>
            <p:cNvSpPr/>
            <p:nvPr/>
          </p:nvSpPr>
          <p:spPr>
            <a:xfrm>
              <a:off x="4480876" y="3532281"/>
              <a:ext cx="270000" cy="2700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04A5812-709D-380F-C488-C940D082F9AA}"/>
                </a:ext>
              </a:extLst>
            </p:cNvPr>
            <p:cNvSpPr/>
            <p:nvPr/>
          </p:nvSpPr>
          <p:spPr>
            <a:xfrm>
              <a:off x="4750876" y="3532281"/>
              <a:ext cx="270000" cy="2700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269ABEA-AEDE-9C37-A044-9A0408BCF3CA}"/>
                </a:ext>
              </a:extLst>
            </p:cNvPr>
            <p:cNvSpPr/>
            <p:nvPr/>
          </p:nvSpPr>
          <p:spPr>
            <a:xfrm>
              <a:off x="5020876" y="3532281"/>
              <a:ext cx="270000" cy="2700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13E99A4-BDB6-4E72-93DC-B1D7E5910426}"/>
                </a:ext>
              </a:extLst>
            </p:cNvPr>
            <p:cNvSpPr/>
            <p:nvPr/>
          </p:nvSpPr>
          <p:spPr>
            <a:xfrm>
              <a:off x="5290876" y="3532281"/>
              <a:ext cx="270000" cy="2700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243E50A-C59B-ADC0-F922-15BF4191F948}"/>
                </a:ext>
              </a:extLst>
            </p:cNvPr>
            <p:cNvSpPr/>
            <p:nvPr/>
          </p:nvSpPr>
          <p:spPr>
            <a:xfrm>
              <a:off x="2858240" y="3802925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BBE33A9-FE51-50B5-07E8-940AE8E5731E}"/>
                </a:ext>
              </a:extLst>
            </p:cNvPr>
            <p:cNvSpPr/>
            <p:nvPr/>
          </p:nvSpPr>
          <p:spPr>
            <a:xfrm>
              <a:off x="3129558" y="3802925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4DFB03C-FBA5-8B36-EC06-334DF2FA2D60}"/>
                </a:ext>
              </a:extLst>
            </p:cNvPr>
            <p:cNvSpPr/>
            <p:nvPr/>
          </p:nvSpPr>
          <p:spPr>
            <a:xfrm>
              <a:off x="3399558" y="3802925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34713DE-3752-CD45-EA1E-4948DB3179EF}"/>
                </a:ext>
              </a:extLst>
            </p:cNvPr>
            <p:cNvSpPr/>
            <p:nvPr/>
          </p:nvSpPr>
          <p:spPr>
            <a:xfrm>
              <a:off x="3669558" y="3802925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0A203F9C-5DC2-8935-362A-D70753FED284}"/>
                </a:ext>
              </a:extLst>
            </p:cNvPr>
            <p:cNvSpPr/>
            <p:nvPr/>
          </p:nvSpPr>
          <p:spPr>
            <a:xfrm>
              <a:off x="3939558" y="3802925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58D8DE9-0C6A-3FEC-C991-59838359C8EE}"/>
                </a:ext>
              </a:extLst>
            </p:cNvPr>
            <p:cNvSpPr/>
            <p:nvPr/>
          </p:nvSpPr>
          <p:spPr>
            <a:xfrm>
              <a:off x="4209558" y="3802925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67D509BD-77C9-D257-94E8-DFB2414F1184}"/>
                </a:ext>
              </a:extLst>
            </p:cNvPr>
            <p:cNvSpPr/>
            <p:nvPr/>
          </p:nvSpPr>
          <p:spPr>
            <a:xfrm>
              <a:off x="4480876" y="3802925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BC62D97-5CF1-7670-C951-55949DDCFF3F}"/>
                </a:ext>
              </a:extLst>
            </p:cNvPr>
            <p:cNvSpPr/>
            <p:nvPr/>
          </p:nvSpPr>
          <p:spPr>
            <a:xfrm>
              <a:off x="4750876" y="3802925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7C50B4E-B913-5FAA-C6C4-87628BBB031B}"/>
                </a:ext>
              </a:extLst>
            </p:cNvPr>
            <p:cNvSpPr/>
            <p:nvPr/>
          </p:nvSpPr>
          <p:spPr>
            <a:xfrm>
              <a:off x="5020876" y="3802925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004FF7F-82B8-3C60-20D4-3E8F611790C7}"/>
                </a:ext>
              </a:extLst>
            </p:cNvPr>
            <p:cNvSpPr/>
            <p:nvPr/>
          </p:nvSpPr>
          <p:spPr>
            <a:xfrm>
              <a:off x="5290876" y="3802925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C8394DA-7135-BC75-4687-2C466EB9A503}"/>
                </a:ext>
              </a:extLst>
            </p:cNvPr>
            <p:cNvSpPr/>
            <p:nvPr/>
          </p:nvSpPr>
          <p:spPr>
            <a:xfrm>
              <a:off x="2858240" y="4065809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CF1EFCE-B8AC-4805-8B63-5C4D6960C2DA}"/>
                </a:ext>
              </a:extLst>
            </p:cNvPr>
            <p:cNvSpPr/>
            <p:nvPr/>
          </p:nvSpPr>
          <p:spPr>
            <a:xfrm>
              <a:off x="3129558" y="4064712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1D3BD21-B43B-0B4A-9B27-92FF24CA7593}"/>
                </a:ext>
              </a:extLst>
            </p:cNvPr>
            <p:cNvSpPr/>
            <p:nvPr/>
          </p:nvSpPr>
          <p:spPr>
            <a:xfrm>
              <a:off x="3399558" y="4064712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8F094E49-ED52-9044-048C-E80DC8904569}"/>
                </a:ext>
              </a:extLst>
            </p:cNvPr>
            <p:cNvSpPr/>
            <p:nvPr/>
          </p:nvSpPr>
          <p:spPr>
            <a:xfrm>
              <a:off x="3669558" y="4064712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B78E807-1F93-900A-B9F1-6D28D0858870}"/>
                </a:ext>
              </a:extLst>
            </p:cNvPr>
            <p:cNvSpPr/>
            <p:nvPr/>
          </p:nvSpPr>
          <p:spPr>
            <a:xfrm>
              <a:off x="3939558" y="4064712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F6378230-D992-969E-F240-32C497B84007}"/>
                </a:ext>
              </a:extLst>
            </p:cNvPr>
            <p:cNvSpPr/>
            <p:nvPr/>
          </p:nvSpPr>
          <p:spPr>
            <a:xfrm>
              <a:off x="4209558" y="4065410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D213FAD-A420-56B9-59B9-FB984C78BD79}"/>
                </a:ext>
              </a:extLst>
            </p:cNvPr>
            <p:cNvSpPr/>
            <p:nvPr/>
          </p:nvSpPr>
          <p:spPr>
            <a:xfrm>
              <a:off x="4480876" y="4066466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54D16A9-EB1C-3783-FA07-DC26F0FC09BF}"/>
                </a:ext>
              </a:extLst>
            </p:cNvPr>
            <p:cNvSpPr/>
            <p:nvPr/>
          </p:nvSpPr>
          <p:spPr>
            <a:xfrm>
              <a:off x="4750876" y="4066466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55C2D6E-8340-8330-6593-8A93F06B728A}"/>
                </a:ext>
              </a:extLst>
            </p:cNvPr>
            <p:cNvSpPr/>
            <p:nvPr/>
          </p:nvSpPr>
          <p:spPr>
            <a:xfrm>
              <a:off x="5020876" y="4066466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87944CC-C74E-82E4-4EBD-7CF5636736CD}"/>
                </a:ext>
              </a:extLst>
            </p:cNvPr>
            <p:cNvSpPr/>
            <p:nvPr/>
          </p:nvSpPr>
          <p:spPr>
            <a:xfrm>
              <a:off x="5290876" y="4066466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43BF175-68A5-1794-4207-196432F2C5C0}"/>
                </a:ext>
              </a:extLst>
            </p:cNvPr>
            <p:cNvSpPr/>
            <p:nvPr/>
          </p:nvSpPr>
          <p:spPr>
            <a:xfrm>
              <a:off x="2858240" y="4337110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EC4F038-76E8-C858-045E-FB8FBA327829}"/>
                </a:ext>
              </a:extLst>
            </p:cNvPr>
            <p:cNvSpPr/>
            <p:nvPr/>
          </p:nvSpPr>
          <p:spPr>
            <a:xfrm>
              <a:off x="3129558" y="4337110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5F4DAAB4-E6B9-A913-0391-C093955A3359}"/>
                </a:ext>
              </a:extLst>
            </p:cNvPr>
            <p:cNvSpPr/>
            <p:nvPr/>
          </p:nvSpPr>
          <p:spPr>
            <a:xfrm>
              <a:off x="3399558" y="4337110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76AFDFA2-1995-BDFD-F440-C625D3BA355E}"/>
                </a:ext>
              </a:extLst>
            </p:cNvPr>
            <p:cNvSpPr/>
            <p:nvPr/>
          </p:nvSpPr>
          <p:spPr>
            <a:xfrm>
              <a:off x="3669558" y="4337110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05ADFF4E-1FF6-872C-BD11-356F3E0CC4DE}"/>
                </a:ext>
              </a:extLst>
            </p:cNvPr>
            <p:cNvSpPr/>
            <p:nvPr/>
          </p:nvSpPr>
          <p:spPr>
            <a:xfrm>
              <a:off x="3939558" y="4337110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0380CB83-1CF7-B1A3-3856-162FABEF893A}"/>
                </a:ext>
              </a:extLst>
            </p:cNvPr>
            <p:cNvSpPr/>
            <p:nvPr/>
          </p:nvSpPr>
          <p:spPr>
            <a:xfrm>
              <a:off x="4209558" y="4337110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9DCE9C5-B229-ED2A-76D8-03A8C7AAC987}"/>
                </a:ext>
              </a:extLst>
            </p:cNvPr>
            <p:cNvSpPr/>
            <p:nvPr/>
          </p:nvSpPr>
          <p:spPr>
            <a:xfrm>
              <a:off x="4480876" y="4337110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8E23CE9-424A-D048-3DE5-9870A7197738}"/>
                </a:ext>
              </a:extLst>
            </p:cNvPr>
            <p:cNvSpPr/>
            <p:nvPr/>
          </p:nvSpPr>
          <p:spPr>
            <a:xfrm>
              <a:off x="4750876" y="4337110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16483C44-A06C-4860-F696-0E9EF8FD280C}"/>
                </a:ext>
              </a:extLst>
            </p:cNvPr>
            <p:cNvSpPr/>
            <p:nvPr/>
          </p:nvSpPr>
          <p:spPr>
            <a:xfrm>
              <a:off x="5020876" y="4337110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22F11C0-0C2D-A637-E7DE-695680BF132C}"/>
                </a:ext>
              </a:extLst>
            </p:cNvPr>
            <p:cNvSpPr/>
            <p:nvPr/>
          </p:nvSpPr>
          <p:spPr>
            <a:xfrm>
              <a:off x="5290876" y="4337110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3A2A3CA-728B-CCC5-F64E-3C459163C80C}"/>
                </a:ext>
              </a:extLst>
            </p:cNvPr>
            <p:cNvSpPr/>
            <p:nvPr/>
          </p:nvSpPr>
          <p:spPr>
            <a:xfrm>
              <a:off x="2858240" y="2173361"/>
              <a:ext cx="2975686" cy="27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NOT MY MEMORY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DC8A582-B416-630C-EC83-427B41C66FC7}"/>
                </a:ext>
              </a:extLst>
            </p:cNvPr>
            <p:cNvSpPr/>
            <p:nvPr/>
          </p:nvSpPr>
          <p:spPr>
            <a:xfrm rot="5400000">
              <a:off x="4478677" y="3255236"/>
              <a:ext cx="2433749" cy="27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NOT MY MEMORY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EE9194E-3C4B-83BD-4517-5BED13CF0C00}"/>
              </a:ext>
            </a:extLst>
          </p:cNvPr>
          <p:cNvGrpSpPr>
            <a:grpSpLocks noChangeAspect="1"/>
          </p:cNvGrpSpPr>
          <p:nvPr/>
        </p:nvGrpSpPr>
        <p:grpSpPr>
          <a:xfrm>
            <a:off x="630191" y="2336790"/>
            <a:ext cx="1201403" cy="1197305"/>
            <a:chOff x="787722" y="2603302"/>
            <a:chExt cx="1351318" cy="134670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608521-7241-0C73-D0FC-B71BEEBD8CB0}"/>
                </a:ext>
              </a:extLst>
            </p:cNvPr>
            <p:cNvSpPr/>
            <p:nvPr/>
          </p:nvSpPr>
          <p:spPr>
            <a:xfrm>
              <a:off x="787722" y="2604399"/>
              <a:ext cx="270000" cy="270000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A8ABD4C-DF5B-FF81-333F-942F2B651902}"/>
                </a:ext>
              </a:extLst>
            </p:cNvPr>
            <p:cNvSpPr/>
            <p:nvPr/>
          </p:nvSpPr>
          <p:spPr>
            <a:xfrm>
              <a:off x="1059040" y="2603302"/>
              <a:ext cx="270000" cy="270000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33E27F-A146-6E9E-BA97-D52887F7868D}"/>
                </a:ext>
              </a:extLst>
            </p:cNvPr>
            <p:cNvSpPr/>
            <p:nvPr/>
          </p:nvSpPr>
          <p:spPr>
            <a:xfrm>
              <a:off x="1329040" y="2603302"/>
              <a:ext cx="270000" cy="2700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5E2222-0A08-31E8-C558-3AE0FA56A139}"/>
                </a:ext>
              </a:extLst>
            </p:cNvPr>
            <p:cNvSpPr/>
            <p:nvPr/>
          </p:nvSpPr>
          <p:spPr>
            <a:xfrm>
              <a:off x="1599040" y="2603302"/>
              <a:ext cx="270000" cy="270000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317B98-2B4B-343E-DED0-1B2760BA892C}"/>
                </a:ext>
              </a:extLst>
            </p:cNvPr>
            <p:cNvSpPr/>
            <p:nvPr/>
          </p:nvSpPr>
          <p:spPr>
            <a:xfrm>
              <a:off x="1869040" y="2603302"/>
              <a:ext cx="270000" cy="270000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882908B-A526-3818-D194-5EB0ABFC893B}"/>
                </a:ext>
              </a:extLst>
            </p:cNvPr>
            <p:cNvSpPr/>
            <p:nvPr/>
          </p:nvSpPr>
          <p:spPr>
            <a:xfrm>
              <a:off x="787722" y="2873302"/>
              <a:ext cx="270000" cy="270000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94ABD15-229B-82C1-7AD7-294519C3DC9F}"/>
                </a:ext>
              </a:extLst>
            </p:cNvPr>
            <p:cNvSpPr/>
            <p:nvPr/>
          </p:nvSpPr>
          <p:spPr>
            <a:xfrm>
              <a:off x="1059040" y="2873302"/>
              <a:ext cx="270000" cy="270000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260B517-8215-8C8E-DD06-C14C5EC461FF}"/>
                </a:ext>
              </a:extLst>
            </p:cNvPr>
            <p:cNvSpPr/>
            <p:nvPr/>
          </p:nvSpPr>
          <p:spPr>
            <a:xfrm>
              <a:off x="1329040" y="2873302"/>
              <a:ext cx="270000" cy="2700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3F3230C-32C2-9E0D-B242-8F31C6EC17AA}"/>
                </a:ext>
              </a:extLst>
            </p:cNvPr>
            <p:cNvSpPr/>
            <p:nvPr/>
          </p:nvSpPr>
          <p:spPr>
            <a:xfrm>
              <a:off x="1599040" y="2873302"/>
              <a:ext cx="270000" cy="270000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80005F-5506-FDBB-5E22-41DBC6C29471}"/>
                </a:ext>
              </a:extLst>
            </p:cNvPr>
            <p:cNvSpPr/>
            <p:nvPr/>
          </p:nvSpPr>
          <p:spPr>
            <a:xfrm>
              <a:off x="1869040" y="2873302"/>
              <a:ext cx="270000" cy="270000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A1B0A9-F037-A93D-CAFF-8F8AA9CD611F}"/>
                </a:ext>
              </a:extLst>
            </p:cNvPr>
            <p:cNvSpPr/>
            <p:nvPr/>
          </p:nvSpPr>
          <p:spPr>
            <a:xfrm>
              <a:off x="787722" y="3142205"/>
              <a:ext cx="270000" cy="2700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B751811-A4CC-CB6C-9384-6C0015208061}"/>
                </a:ext>
              </a:extLst>
            </p:cNvPr>
            <p:cNvSpPr/>
            <p:nvPr/>
          </p:nvSpPr>
          <p:spPr>
            <a:xfrm>
              <a:off x="1059040" y="3142205"/>
              <a:ext cx="270000" cy="2700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AF2BC85-A4A7-3FFA-6C85-7C1CA5CB72CC}"/>
                </a:ext>
              </a:extLst>
            </p:cNvPr>
            <p:cNvSpPr/>
            <p:nvPr/>
          </p:nvSpPr>
          <p:spPr>
            <a:xfrm>
              <a:off x="1329040" y="3142205"/>
              <a:ext cx="270000" cy="2700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20D84A1-2A2A-7D4A-9529-8828B7B6C835}"/>
                </a:ext>
              </a:extLst>
            </p:cNvPr>
            <p:cNvSpPr/>
            <p:nvPr/>
          </p:nvSpPr>
          <p:spPr>
            <a:xfrm>
              <a:off x="1599040" y="3142205"/>
              <a:ext cx="270000" cy="2700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E659A4D-C41D-E4F2-41E1-BAF236BFFAFB}"/>
                </a:ext>
              </a:extLst>
            </p:cNvPr>
            <p:cNvSpPr/>
            <p:nvPr/>
          </p:nvSpPr>
          <p:spPr>
            <a:xfrm>
              <a:off x="1869040" y="3142205"/>
              <a:ext cx="270000" cy="2700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E7437E3-4439-7B29-85C7-126F69F30DE1}"/>
                </a:ext>
              </a:extLst>
            </p:cNvPr>
            <p:cNvSpPr/>
            <p:nvPr/>
          </p:nvSpPr>
          <p:spPr>
            <a:xfrm>
              <a:off x="787722" y="3411108"/>
              <a:ext cx="270000" cy="270000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6EF52DE-B005-C33F-D78E-950240B92F1D}"/>
                </a:ext>
              </a:extLst>
            </p:cNvPr>
            <p:cNvSpPr/>
            <p:nvPr/>
          </p:nvSpPr>
          <p:spPr>
            <a:xfrm>
              <a:off x="1059040" y="3410011"/>
              <a:ext cx="270000" cy="270000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FACEDFF-A68F-F9F3-862E-9DEA04BED670}"/>
                </a:ext>
              </a:extLst>
            </p:cNvPr>
            <p:cNvSpPr/>
            <p:nvPr/>
          </p:nvSpPr>
          <p:spPr>
            <a:xfrm>
              <a:off x="1329040" y="3410011"/>
              <a:ext cx="270000" cy="2700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AC4037F-89F5-C0DF-00D0-6AF23D1F3505}"/>
                </a:ext>
              </a:extLst>
            </p:cNvPr>
            <p:cNvSpPr/>
            <p:nvPr/>
          </p:nvSpPr>
          <p:spPr>
            <a:xfrm>
              <a:off x="1599040" y="3410011"/>
              <a:ext cx="270000" cy="270000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8D09A55-07A9-C1B8-52B6-1FF882B3DBD2}"/>
                </a:ext>
              </a:extLst>
            </p:cNvPr>
            <p:cNvSpPr/>
            <p:nvPr/>
          </p:nvSpPr>
          <p:spPr>
            <a:xfrm>
              <a:off x="1869040" y="3410011"/>
              <a:ext cx="270000" cy="270000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4795E21-9E57-1665-DCA9-075BC77931D6}"/>
                </a:ext>
              </a:extLst>
            </p:cNvPr>
            <p:cNvSpPr/>
            <p:nvPr/>
          </p:nvSpPr>
          <p:spPr>
            <a:xfrm>
              <a:off x="787722" y="3680011"/>
              <a:ext cx="270000" cy="270000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3F5146C-47C8-450C-4DEF-2CFED1AE9E15}"/>
                </a:ext>
              </a:extLst>
            </p:cNvPr>
            <p:cNvSpPr/>
            <p:nvPr/>
          </p:nvSpPr>
          <p:spPr>
            <a:xfrm>
              <a:off x="1059040" y="3680011"/>
              <a:ext cx="270000" cy="270000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77C7154-FC93-F80D-1EC6-9A3C23BBA14E}"/>
                </a:ext>
              </a:extLst>
            </p:cNvPr>
            <p:cNvSpPr/>
            <p:nvPr/>
          </p:nvSpPr>
          <p:spPr>
            <a:xfrm>
              <a:off x="1329040" y="3680011"/>
              <a:ext cx="270000" cy="2700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B6526A1-DABD-F34A-5CC7-E9547E441E5F}"/>
                </a:ext>
              </a:extLst>
            </p:cNvPr>
            <p:cNvSpPr/>
            <p:nvPr/>
          </p:nvSpPr>
          <p:spPr>
            <a:xfrm>
              <a:off x="1599040" y="3680011"/>
              <a:ext cx="270000" cy="270000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DF2F18-8006-B921-FF49-D1CDB6484373}"/>
                </a:ext>
              </a:extLst>
            </p:cNvPr>
            <p:cNvSpPr/>
            <p:nvPr/>
          </p:nvSpPr>
          <p:spPr>
            <a:xfrm>
              <a:off x="1869040" y="3680011"/>
              <a:ext cx="270000" cy="270000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B24D930E-8DD3-ABE4-0679-380B6E62CCB7}"/>
              </a:ext>
            </a:extLst>
          </p:cNvPr>
          <p:cNvSpPr txBox="1"/>
          <p:nvPr/>
        </p:nvSpPr>
        <p:spPr>
          <a:xfrm>
            <a:off x="877979" y="1982163"/>
            <a:ext cx="8205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Cursor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EA5DE40-DC30-459F-0F5D-C5B835498033}"/>
              </a:ext>
            </a:extLst>
          </p:cNvPr>
          <p:cNvSpPr txBox="1"/>
          <p:nvPr/>
        </p:nvSpPr>
        <p:spPr>
          <a:xfrm>
            <a:off x="2247054" y="1985855"/>
            <a:ext cx="24028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Image Buffer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42B8F3E-AA33-779D-1103-3EB72B7558AE}"/>
              </a:ext>
            </a:extLst>
          </p:cNvPr>
          <p:cNvSpPr txBox="1"/>
          <p:nvPr/>
        </p:nvSpPr>
        <p:spPr>
          <a:xfrm>
            <a:off x="210242" y="3700447"/>
            <a:ext cx="1125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Transparent</a:t>
            </a:r>
            <a:b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Pixel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2BC3BC9A-CE10-5FB8-9301-2B793BC040BD}"/>
              </a:ext>
            </a:extLst>
          </p:cNvPr>
          <p:cNvCxnSpPr>
            <a:cxnSpLocks/>
          </p:cNvCxnSpPr>
          <p:nvPr/>
        </p:nvCxnSpPr>
        <p:spPr>
          <a:xfrm flipV="1">
            <a:off x="742271" y="3414072"/>
            <a:ext cx="0" cy="300550"/>
          </a:xfrm>
          <a:prstGeom prst="straightConnector1">
            <a:avLst/>
          </a:prstGeom>
          <a:ln>
            <a:solidFill>
              <a:srgbClr val="00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90ACD0-C87D-92AF-CC65-E1CCAB352A24}"/>
              </a:ext>
            </a:extLst>
          </p:cNvPr>
          <p:cNvSpPr txBox="1"/>
          <p:nvPr/>
        </p:nvSpPr>
        <p:spPr>
          <a:xfrm>
            <a:off x="1198063" y="3888237"/>
            <a:ext cx="817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Cursor Hotspot</a:t>
            </a:r>
          </a:p>
        </p:txBody>
      </p:sp>
      <p:sp>
        <p:nvSpPr>
          <p:cNvPr id="154" name="Arc 153">
            <a:extLst>
              <a:ext uri="{FF2B5EF4-FFF2-40B4-BE49-F238E27FC236}">
                <a16:creationId xmlns:a16="http://schemas.microsoft.com/office/drawing/2014/main" id="{3A8C2BF4-2094-5517-6B81-5B625F9F6CC6}"/>
              </a:ext>
            </a:extLst>
          </p:cNvPr>
          <p:cNvSpPr/>
          <p:nvPr/>
        </p:nvSpPr>
        <p:spPr>
          <a:xfrm>
            <a:off x="257172" y="2814621"/>
            <a:ext cx="1359456" cy="2172758"/>
          </a:xfrm>
          <a:prstGeom prst="arc">
            <a:avLst>
              <a:gd name="adj1" fmla="val 17268734"/>
              <a:gd name="adj2" fmla="val 150785"/>
            </a:avLst>
          </a:prstGeom>
          <a:ln>
            <a:solidFill>
              <a:srgbClr val="00FF00"/>
            </a:solidFill>
            <a:head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091980A-E794-AF6B-5D48-53763791F57E}"/>
              </a:ext>
            </a:extLst>
          </p:cNvPr>
          <p:cNvSpPr txBox="1"/>
          <p:nvPr/>
        </p:nvSpPr>
        <p:spPr>
          <a:xfrm>
            <a:off x="4844715" y="2771317"/>
            <a:ext cx="8898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Cursor Location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E29D807A-0FC4-6E07-AC29-00A3B53F149E}"/>
              </a:ext>
            </a:extLst>
          </p:cNvPr>
          <p:cNvCxnSpPr>
            <a:cxnSpLocks/>
          </p:cNvCxnSpPr>
          <p:nvPr/>
        </p:nvCxnSpPr>
        <p:spPr>
          <a:xfrm flipH="1" flipV="1">
            <a:off x="4495551" y="2687777"/>
            <a:ext cx="463799" cy="2291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47565F1-D91A-2468-D6FD-46C89E09B58D}"/>
              </a:ext>
            </a:extLst>
          </p:cNvPr>
          <p:cNvGrpSpPr>
            <a:grpSpLocks noChangeAspect="1"/>
          </p:cNvGrpSpPr>
          <p:nvPr/>
        </p:nvGrpSpPr>
        <p:grpSpPr>
          <a:xfrm>
            <a:off x="5969475" y="2320717"/>
            <a:ext cx="2645564" cy="2163749"/>
            <a:chOff x="2858240" y="2173361"/>
            <a:chExt cx="2975686" cy="2433749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77DE45F-C397-AB56-7E7F-89F11470C87E}"/>
                </a:ext>
              </a:extLst>
            </p:cNvPr>
            <p:cNvSpPr/>
            <p:nvPr/>
          </p:nvSpPr>
          <p:spPr>
            <a:xfrm>
              <a:off x="2858240" y="2451999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4904315-B0FF-049F-BF41-24F9260A746A}"/>
                </a:ext>
              </a:extLst>
            </p:cNvPr>
            <p:cNvSpPr/>
            <p:nvPr/>
          </p:nvSpPr>
          <p:spPr>
            <a:xfrm>
              <a:off x="3129558" y="2450902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281C8785-EAB0-02BB-5A47-5FBA00C31D89}"/>
                </a:ext>
              </a:extLst>
            </p:cNvPr>
            <p:cNvSpPr/>
            <p:nvPr/>
          </p:nvSpPr>
          <p:spPr>
            <a:xfrm>
              <a:off x="3399558" y="2450902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EA87125-F943-389D-13C5-5BC1418F08A4}"/>
                </a:ext>
              </a:extLst>
            </p:cNvPr>
            <p:cNvSpPr/>
            <p:nvPr/>
          </p:nvSpPr>
          <p:spPr>
            <a:xfrm>
              <a:off x="3669558" y="2450902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FA01DF12-7E3F-4115-E5E7-3481817E9B04}"/>
                </a:ext>
              </a:extLst>
            </p:cNvPr>
            <p:cNvSpPr/>
            <p:nvPr/>
          </p:nvSpPr>
          <p:spPr>
            <a:xfrm>
              <a:off x="3939558" y="2450902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94C69B89-C816-9A00-CC45-7AF94B35A6B4}"/>
                </a:ext>
              </a:extLst>
            </p:cNvPr>
            <p:cNvSpPr/>
            <p:nvPr/>
          </p:nvSpPr>
          <p:spPr>
            <a:xfrm>
              <a:off x="4209558" y="2451600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CBDF65E5-E36A-C991-9DB2-1044D63CCF13}"/>
                </a:ext>
              </a:extLst>
            </p:cNvPr>
            <p:cNvSpPr/>
            <p:nvPr/>
          </p:nvSpPr>
          <p:spPr>
            <a:xfrm>
              <a:off x="4480876" y="2452656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AED6A412-96EA-7494-91B6-B85478EAC1BB}"/>
                </a:ext>
              </a:extLst>
            </p:cNvPr>
            <p:cNvSpPr/>
            <p:nvPr/>
          </p:nvSpPr>
          <p:spPr>
            <a:xfrm>
              <a:off x="4750876" y="2452656"/>
              <a:ext cx="270000" cy="2700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49408BEE-314C-8A06-097B-1CFB372316A0}"/>
                </a:ext>
              </a:extLst>
            </p:cNvPr>
            <p:cNvSpPr/>
            <p:nvPr/>
          </p:nvSpPr>
          <p:spPr>
            <a:xfrm>
              <a:off x="5020876" y="2452656"/>
              <a:ext cx="270000" cy="2700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04628D9-7362-AD2D-D78C-42F281C83B00}"/>
                </a:ext>
              </a:extLst>
            </p:cNvPr>
            <p:cNvSpPr/>
            <p:nvPr/>
          </p:nvSpPr>
          <p:spPr>
            <a:xfrm>
              <a:off x="5290876" y="2452656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40DF8E3-FF0C-DBA1-242B-2E38AC871FF8}"/>
                </a:ext>
              </a:extLst>
            </p:cNvPr>
            <p:cNvSpPr/>
            <p:nvPr/>
          </p:nvSpPr>
          <p:spPr>
            <a:xfrm>
              <a:off x="2858240" y="2723300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8BD93FE8-9DE8-6994-CA7F-346B0A3CF2D6}"/>
                </a:ext>
              </a:extLst>
            </p:cNvPr>
            <p:cNvSpPr/>
            <p:nvPr/>
          </p:nvSpPr>
          <p:spPr>
            <a:xfrm>
              <a:off x="3129558" y="2723300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A389DA62-29D8-07A0-C1F1-5A560C164409}"/>
                </a:ext>
              </a:extLst>
            </p:cNvPr>
            <p:cNvSpPr/>
            <p:nvPr/>
          </p:nvSpPr>
          <p:spPr>
            <a:xfrm>
              <a:off x="3399558" y="2723300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C92E9BF-CF3D-CA25-449F-EE57D5A83D76}"/>
                </a:ext>
              </a:extLst>
            </p:cNvPr>
            <p:cNvSpPr/>
            <p:nvPr/>
          </p:nvSpPr>
          <p:spPr>
            <a:xfrm>
              <a:off x="3669558" y="2723300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F047F71-9E95-3432-EBF1-EEDD75962515}"/>
                </a:ext>
              </a:extLst>
            </p:cNvPr>
            <p:cNvSpPr/>
            <p:nvPr/>
          </p:nvSpPr>
          <p:spPr>
            <a:xfrm>
              <a:off x="3939558" y="2723300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2E7D5AA-5601-F57E-7F39-5971E6A423B3}"/>
                </a:ext>
              </a:extLst>
            </p:cNvPr>
            <p:cNvSpPr/>
            <p:nvPr/>
          </p:nvSpPr>
          <p:spPr>
            <a:xfrm>
              <a:off x="4209558" y="2723300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5A28A8B3-265B-7ED3-98D3-16A04FCCDB18}"/>
                </a:ext>
              </a:extLst>
            </p:cNvPr>
            <p:cNvSpPr/>
            <p:nvPr/>
          </p:nvSpPr>
          <p:spPr>
            <a:xfrm>
              <a:off x="4480876" y="2723300"/>
              <a:ext cx="270000" cy="2700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B2896CCC-2062-65F5-E938-413249A49424}"/>
                </a:ext>
              </a:extLst>
            </p:cNvPr>
            <p:cNvSpPr/>
            <p:nvPr/>
          </p:nvSpPr>
          <p:spPr>
            <a:xfrm>
              <a:off x="4750876" y="2723300"/>
              <a:ext cx="270000" cy="2700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4B2DC364-BA7A-A51D-B550-44AC006762E5}"/>
                </a:ext>
              </a:extLst>
            </p:cNvPr>
            <p:cNvSpPr/>
            <p:nvPr/>
          </p:nvSpPr>
          <p:spPr>
            <a:xfrm>
              <a:off x="5020876" y="2723300"/>
              <a:ext cx="270000" cy="2700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5DFDFAA6-A872-0DBF-1460-1B45C75128DE}"/>
                </a:ext>
              </a:extLst>
            </p:cNvPr>
            <p:cNvSpPr/>
            <p:nvPr/>
          </p:nvSpPr>
          <p:spPr>
            <a:xfrm>
              <a:off x="5290876" y="2723300"/>
              <a:ext cx="270000" cy="2700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DE6B9A1B-3360-630E-9513-B80090DD7187}"/>
                </a:ext>
              </a:extLst>
            </p:cNvPr>
            <p:cNvSpPr/>
            <p:nvPr/>
          </p:nvSpPr>
          <p:spPr>
            <a:xfrm>
              <a:off x="2858240" y="2986184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1E39AB89-9A18-62AC-3B60-F4B4B8EDC493}"/>
                </a:ext>
              </a:extLst>
            </p:cNvPr>
            <p:cNvSpPr/>
            <p:nvPr/>
          </p:nvSpPr>
          <p:spPr>
            <a:xfrm>
              <a:off x="3129558" y="2985087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DEA165B7-A3FD-096B-F51B-FAA476B13C74}"/>
                </a:ext>
              </a:extLst>
            </p:cNvPr>
            <p:cNvSpPr/>
            <p:nvPr/>
          </p:nvSpPr>
          <p:spPr>
            <a:xfrm>
              <a:off x="3399558" y="2985087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F70C9433-3BD0-1943-1B56-6A22E62169B9}"/>
                </a:ext>
              </a:extLst>
            </p:cNvPr>
            <p:cNvSpPr/>
            <p:nvPr/>
          </p:nvSpPr>
          <p:spPr>
            <a:xfrm>
              <a:off x="3669558" y="2985087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57D2F08D-8908-A6A9-7A42-6D30D52D59B6}"/>
                </a:ext>
              </a:extLst>
            </p:cNvPr>
            <p:cNvSpPr/>
            <p:nvPr/>
          </p:nvSpPr>
          <p:spPr>
            <a:xfrm>
              <a:off x="3939558" y="2985087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EA3F49E-BF3B-7335-BC24-606FFACB495E}"/>
                </a:ext>
              </a:extLst>
            </p:cNvPr>
            <p:cNvSpPr/>
            <p:nvPr/>
          </p:nvSpPr>
          <p:spPr>
            <a:xfrm>
              <a:off x="4209558" y="2985785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AA18133-DB1C-0A62-7AFC-4E4FEF9AFE0E}"/>
                </a:ext>
              </a:extLst>
            </p:cNvPr>
            <p:cNvSpPr/>
            <p:nvPr/>
          </p:nvSpPr>
          <p:spPr>
            <a:xfrm>
              <a:off x="4480876" y="2986841"/>
              <a:ext cx="270000" cy="2700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0AD7AECC-4AFF-7966-FF4B-D137C7AFEC7F}"/>
                </a:ext>
              </a:extLst>
            </p:cNvPr>
            <p:cNvSpPr/>
            <p:nvPr/>
          </p:nvSpPr>
          <p:spPr>
            <a:xfrm>
              <a:off x="4750876" y="2986841"/>
              <a:ext cx="270000" cy="2700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A29A27FB-9263-539B-6174-2338A8010464}"/>
                </a:ext>
              </a:extLst>
            </p:cNvPr>
            <p:cNvSpPr/>
            <p:nvPr/>
          </p:nvSpPr>
          <p:spPr>
            <a:xfrm>
              <a:off x="5020876" y="2986841"/>
              <a:ext cx="270000" cy="2700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323226C0-E2FC-DDDD-396F-0D51D528AC84}"/>
                </a:ext>
              </a:extLst>
            </p:cNvPr>
            <p:cNvSpPr/>
            <p:nvPr/>
          </p:nvSpPr>
          <p:spPr>
            <a:xfrm>
              <a:off x="5290876" y="2986841"/>
              <a:ext cx="270000" cy="2700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5548914-2B02-16F4-6940-2A078E067E72}"/>
                </a:ext>
              </a:extLst>
            </p:cNvPr>
            <p:cNvSpPr/>
            <p:nvPr/>
          </p:nvSpPr>
          <p:spPr>
            <a:xfrm>
              <a:off x="2858240" y="3257485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A67072BE-687F-01BC-5124-C858F29AE996}"/>
                </a:ext>
              </a:extLst>
            </p:cNvPr>
            <p:cNvSpPr/>
            <p:nvPr/>
          </p:nvSpPr>
          <p:spPr>
            <a:xfrm>
              <a:off x="3129558" y="3257485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8A65A62D-CEFF-0A4C-61E7-8870CF9E3DAE}"/>
                </a:ext>
              </a:extLst>
            </p:cNvPr>
            <p:cNvSpPr/>
            <p:nvPr/>
          </p:nvSpPr>
          <p:spPr>
            <a:xfrm>
              <a:off x="3399558" y="3257485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8FBC0690-644D-7BA6-C921-CC3628901525}"/>
                </a:ext>
              </a:extLst>
            </p:cNvPr>
            <p:cNvSpPr/>
            <p:nvPr/>
          </p:nvSpPr>
          <p:spPr>
            <a:xfrm>
              <a:off x="3669558" y="3257485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E3CECF4A-9316-016A-5F91-544D1B08CDEF}"/>
                </a:ext>
              </a:extLst>
            </p:cNvPr>
            <p:cNvSpPr/>
            <p:nvPr/>
          </p:nvSpPr>
          <p:spPr>
            <a:xfrm>
              <a:off x="3939558" y="3257485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FD3EEA64-EE91-2F1D-6E61-DBF211AB7255}"/>
                </a:ext>
              </a:extLst>
            </p:cNvPr>
            <p:cNvSpPr/>
            <p:nvPr/>
          </p:nvSpPr>
          <p:spPr>
            <a:xfrm>
              <a:off x="4209558" y="3257485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9218417C-CBE7-EB02-534C-AD800B94BE90}"/>
                </a:ext>
              </a:extLst>
            </p:cNvPr>
            <p:cNvSpPr/>
            <p:nvPr/>
          </p:nvSpPr>
          <p:spPr>
            <a:xfrm>
              <a:off x="4480876" y="3257485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8B83948-CB18-5330-2F34-6698294CB40E}"/>
                </a:ext>
              </a:extLst>
            </p:cNvPr>
            <p:cNvSpPr/>
            <p:nvPr/>
          </p:nvSpPr>
          <p:spPr>
            <a:xfrm>
              <a:off x="4750876" y="3257485"/>
              <a:ext cx="270000" cy="2700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CBEC886-827D-1F26-A54D-C3E01ABA0029}"/>
                </a:ext>
              </a:extLst>
            </p:cNvPr>
            <p:cNvSpPr/>
            <p:nvPr/>
          </p:nvSpPr>
          <p:spPr>
            <a:xfrm>
              <a:off x="5020876" y="3257485"/>
              <a:ext cx="270000" cy="2700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B65ED47-D0D6-78DE-9498-34F46E2619A1}"/>
                </a:ext>
              </a:extLst>
            </p:cNvPr>
            <p:cNvSpPr/>
            <p:nvPr/>
          </p:nvSpPr>
          <p:spPr>
            <a:xfrm>
              <a:off x="5290876" y="3257485"/>
              <a:ext cx="270000" cy="27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7E05D22E-84D6-9A0F-1A34-4F6CE6BEB097}"/>
                </a:ext>
              </a:extLst>
            </p:cNvPr>
            <p:cNvSpPr/>
            <p:nvPr/>
          </p:nvSpPr>
          <p:spPr>
            <a:xfrm>
              <a:off x="2858240" y="3531624"/>
              <a:ext cx="270000" cy="2700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486EEF8-018B-F842-C26A-D979A5FEA07E}"/>
                </a:ext>
              </a:extLst>
            </p:cNvPr>
            <p:cNvSpPr/>
            <p:nvPr/>
          </p:nvSpPr>
          <p:spPr>
            <a:xfrm>
              <a:off x="3129558" y="3530527"/>
              <a:ext cx="270000" cy="2700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551591FB-28B7-E548-F6DC-020B45E61DE5}"/>
                </a:ext>
              </a:extLst>
            </p:cNvPr>
            <p:cNvSpPr/>
            <p:nvPr/>
          </p:nvSpPr>
          <p:spPr>
            <a:xfrm>
              <a:off x="3399558" y="3530527"/>
              <a:ext cx="270000" cy="2700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0E9A3C0F-A38A-A0E4-728C-510EC74EC06F}"/>
                </a:ext>
              </a:extLst>
            </p:cNvPr>
            <p:cNvSpPr/>
            <p:nvPr/>
          </p:nvSpPr>
          <p:spPr>
            <a:xfrm>
              <a:off x="3669558" y="3530527"/>
              <a:ext cx="270000" cy="2700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83E9FE24-D756-13DA-62B8-A169F5ABC092}"/>
                </a:ext>
              </a:extLst>
            </p:cNvPr>
            <p:cNvSpPr/>
            <p:nvPr/>
          </p:nvSpPr>
          <p:spPr>
            <a:xfrm>
              <a:off x="3939558" y="3530527"/>
              <a:ext cx="270000" cy="2700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3863AD86-0D3D-BE89-A646-55D1B3F70F97}"/>
                </a:ext>
              </a:extLst>
            </p:cNvPr>
            <p:cNvSpPr/>
            <p:nvPr/>
          </p:nvSpPr>
          <p:spPr>
            <a:xfrm>
              <a:off x="4209558" y="3531225"/>
              <a:ext cx="270000" cy="2700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43D0A641-6FC0-EF3E-A1C9-6CD041C437DE}"/>
                </a:ext>
              </a:extLst>
            </p:cNvPr>
            <p:cNvSpPr/>
            <p:nvPr/>
          </p:nvSpPr>
          <p:spPr>
            <a:xfrm>
              <a:off x="4480876" y="3532281"/>
              <a:ext cx="270000" cy="2700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1F0BC18-79A1-FEA1-DC8F-EB7D373DC0E3}"/>
                </a:ext>
              </a:extLst>
            </p:cNvPr>
            <p:cNvSpPr/>
            <p:nvPr/>
          </p:nvSpPr>
          <p:spPr>
            <a:xfrm>
              <a:off x="4750876" y="3532281"/>
              <a:ext cx="270000" cy="2700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622A35DF-86B7-CDF4-3A8B-F963B053FA0D}"/>
                </a:ext>
              </a:extLst>
            </p:cNvPr>
            <p:cNvSpPr/>
            <p:nvPr/>
          </p:nvSpPr>
          <p:spPr>
            <a:xfrm>
              <a:off x="5020876" y="3532281"/>
              <a:ext cx="270000" cy="2700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76721F0D-0DBF-7482-9E43-17777AF3EDD6}"/>
                </a:ext>
              </a:extLst>
            </p:cNvPr>
            <p:cNvSpPr/>
            <p:nvPr/>
          </p:nvSpPr>
          <p:spPr>
            <a:xfrm>
              <a:off x="5290876" y="3532281"/>
              <a:ext cx="270000" cy="2700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4EC0ED2-91BC-DDF2-94C3-76949BB825C4}"/>
                </a:ext>
              </a:extLst>
            </p:cNvPr>
            <p:cNvSpPr/>
            <p:nvPr/>
          </p:nvSpPr>
          <p:spPr>
            <a:xfrm>
              <a:off x="2858240" y="3802925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4F9D381-EFAE-18D0-89A6-111BCC9B445D}"/>
                </a:ext>
              </a:extLst>
            </p:cNvPr>
            <p:cNvSpPr/>
            <p:nvPr/>
          </p:nvSpPr>
          <p:spPr>
            <a:xfrm>
              <a:off x="3129558" y="3802925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FB7790B9-1F89-B6C2-6AE7-5B839C72619E}"/>
                </a:ext>
              </a:extLst>
            </p:cNvPr>
            <p:cNvSpPr/>
            <p:nvPr/>
          </p:nvSpPr>
          <p:spPr>
            <a:xfrm>
              <a:off x="3399558" y="3802925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7CCC009D-F385-D855-4F38-93C700BEF2A7}"/>
                </a:ext>
              </a:extLst>
            </p:cNvPr>
            <p:cNvSpPr/>
            <p:nvPr/>
          </p:nvSpPr>
          <p:spPr>
            <a:xfrm>
              <a:off x="3669558" y="3802925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B2406173-B50E-8C74-BE68-9D351CA520FD}"/>
                </a:ext>
              </a:extLst>
            </p:cNvPr>
            <p:cNvSpPr/>
            <p:nvPr/>
          </p:nvSpPr>
          <p:spPr>
            <a:xfrm>
              <a:off x="3939558" y="3802925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C33BD19E-6787-B091-FF3F-670289BFB68A}"/>
                </a:ext>
              </a:extLst>
            </p:cNvPr>
            <p:cNvSpPr/>
            <p:nvPr/>
          </p:nvSpPr>
          <p:spPr>
            <a:xfrm>
              <a:off x="4209558" y="3802925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F7C6EC36-9DA2-A9BE-B53E-42CACCC04E69}"/>
                </a:ext>
              </a:extLst>
            </p:cNvPr>
            <p:cNvSpPr/>
            <p:nvPr/>
          </p:nvSpPr>
          <p:spPr>
            <a:xfrm>
              <a:off x="4480876" y="3802925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092F032E-F54F-1BAA-693E-0ED50EDB9DE8}"/>
                </a:ext>
              </a:extLst>
            </p:cNvPr>
            <p:cNvSpPr/>
            <p:nvPr/>
          </p:nvSpPr>
          <p:spPr>
            <a:xfrm>
              <a:off x="4750876" y="3802925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9464C760-33E7-29B8-BA2A-FAEA152C8D8D}"/>
                </a:ext>
              </a:extLst>
            </p:cNvPr>
            <p:cNvSpPr/>
            <p:nvPr/>
          </p:nvSpPr>
          <p:spPr>
            <a:xfrm>
              <a:off x="5020876" y="3802925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AD17F466-F2DD-F424-1311-0A48D78B45C0}"/>
                </a:ext>
              </a:extLst>
            </p:cNvPr>
            <p:cNvSpPr/>
            <p:nvPr/>
          </p:nvSpPr>
          <p:spPr>
            <a:xfrm>
              <a:off x="5290876" y="3802925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43C12225-B963-1630-C79F-E74FD13C5636}"/>
                </a:ext>
              </a:extLst>
            </p:cNvPr>
            <p:cNvSpPr/>
            <p:nvPr/>
          </p:nvSpPr>
          <p:spPr>
            <a:xfrm>
              <a:off x="2858240" y="4065809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D594A56F-BDAB-FA25-D67F-6A694401F6E1}"/>
                </a:ext>
              </a:extLst>
            </p:cNvPr>
            <p:cNvSpPr/>
            <p:nvPr/>
          </p:nvSpPr>
          <p:spPr>
            <a:xfrm>
              <a:off x="3129558" y="4064712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C934E4B2-B52E-8D6F-B1FC-B1505FF5CD0E}"/>
                </a:ext>
              </a:extLst>
            </p:cNvPr>
            <p:cNvSpPr/>
            <p:nvPr/>
          </p:nvSpPr>
          <p:spPr>
            <a:xfrm>
              <a:off x="3399558" y="4064712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A7526F4-7741-BD02-E067-604A64AF2159}"/>
                </a:ext>
              </a:extLst>
            </p:cNvPr>
            <p:cNvSpPr/>
            <p:nvPr/>
          </p:nvSpPr>
          <p:spPr>
            <a:xfrm>
              <a:off x="3669558" y="4064712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C12E6BA5-617A-33ED-6A5C-2F386A53D15C}"/>
                </a:ext>
              </a:extLst>
            </p:cNvPr>
            <p:cNvSpPr/>
            <p:nvPr/>
          </p:nvSpPr>
          <p:spPr>
            <a:xfrm>
              <a:off x="3939558" y="4064712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1DFA486A-4B2F-27E8-C788-E0D573CA9982}"/>
                </a:ext>
              </a:extLst>
            </p:cNvPr>
            <p:cNvSpPr/>
            <p:nvPr/>
          </p:nvSpPr>
          <p:spPr>
            <a:xfrm>
              <a:off x="4209558" y="4065410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C616E44A-0574-5883-1704-1FC81E272286}"/>
                </a:ext>
              </a:extLst>
            </p:cNvPr>
            <p:cNvSpPr/>
            <p:nvPr/>
          </p:nvSpPr>
          <p:spPr>
            <a:xfrm>
              <a:off x="4480876" y="4066466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0B151EB-F7AE-C6EC-F703-79BBC8959268}"/>
                </a:ext>
              </a:extLst>
            </p:cNvPr>
            <p:cNvSpPr/>
            <p:nvPr/>
          </p:nvSpPr>
          <p:spPr>
            <a:xfrm>
              <a:off x="4750876" y="4066466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5D2DB72-AF67-7F59-107B-38B46D17147D}"/>
                </a:ext>
              </a:extLst>
            </p:cNvPr>
            <p:cNvSpPr/>
            <p:nvPr/>
          </p:nvSpPr>
          <p:spPr>
            <a:xfrm>
              <a:off x="5020876" y="4066466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919003F9-2B01-BDBC-8C6F-A704B660CD0A}"/>
                </a:ext>
              </a:extLst>
            </p:cNvPr>
            <p:cNvSpPr/>
            <p:nvPr/>
          </p:nvSpPr>
          <p:spPr>
            <a:xfrm>
              <a:off x="5290876" y="4066466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D4EBBF05-76DF-88A2-6EAC-6E7BDEA52F84}"/>
                </a:ext>
              </a:extLst>
            </p:cNvPr>
            <p:cNvSpPr/>
            <p:nvPr/>
          </p:nvSpPr>
          <p:spPr>
            <a:xfrm>
              <a:off x="2858240" y="4337110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1E65D098-B0CB-3279-E9E1-7ABBB690E438}"/>
                </a:ext>
              </a:extLst>
            </p:cNvPr>
            <p:cNvSpPr/>
            <p:nvPr/>
          </p:nvSpPr>
          <p:spPr>
            <a:xfrm>
              <a:off x="3129558" y="4337110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98E2195E-27F0-3CC3-48B1-0CA40825F615}"/>
                </a:ext>
              </a:extLst>
            </p:cNvPr>
            <p:cNvSpPr/>
            <p:nvPr/>
          </p:nvSpPr>
          <p:spPr>
            <a:xfrm>
              <a:off x="3399558" y="4337110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4B275BC2-500B-2FF6-F13A-16426DD1A054}"/>
                </a:ext>
              </a:extLst>
            </p:cNvPr>
            <p:cNvSpPr/>
            <p:nvPr/>
          </p:nvSpPr>
          <p:spPr>
            <a:xfrm>
              <a:off x="3669558" y="4337110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0074873-7CBE-CC5F-218C-909D4CF5D4F4}"/>
                </a:ext>
              </a:extLst>
            </p:cNvPr>
            <p:cNvSpPr/>
            <p:nvPr/>
          </p:nvSpPr>
          <p:spPr>
            <a:xfrm>
              <a:off x="3939558" y="4337110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7DAA1F49-3361-0CAC-C494-BC069106DC1B}"/>
                </a:ext>
              </a:extLst>
            </p:cNvPr>
            <p:cNvSpPr/>
            <p:nvPr/>
          </p:nvSpPr>
          <p:spPr>
            <a:xfrm>
              <a:off x="4209558" y="4337110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C3BD39BC-03BA-DE83-3CDC-BC99D55ACA06}"/>
                </a:ext>
              </a:extLst>
            </p:cNvPr>
            <p:cNvSpPr/>
            <p:nvPr/>
          </p:nvSpPr>
          <p:spPr>
            <a:xfrm>
              <a:off x="4480876" y="4337110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1B5309C4-ECFF-BCAE-9046-8411D54B2F34}"/>
                </a:ext>
              </a:extLst>
            </p:cNvPr>
            <p:cNvSpPr/>
            <p:nvPr/>
          </p:nvSpPr>
          <p:spPr>
            <a:xfrm>
              <a:off x="4750876" y="4337110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4D12D343-4011-7CC9-83C2-D538A6602080}"/>
                </a:ext>
              </a:extLst>
            </p:cNvPr>
            <p:cNvSpPr/>
            <p:nvPr/>
          </p:nvSpPr>
          <p:spPr>
            <a:xfrm>
              <a:off x="5020876" y="4337110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B7F3DEBC-8606-A647-B9E7-D51C6FED430C}"/>
                </a:ext>
              </a:extLst>
            </p:cNvPr>
            <p:cNvSpPr/>
            <p:nvPr/>
          </p:nvSpPr>
          <p:spPr>
            <a:xfrm>
              <a:off x="5290876" y="4337110"/>
              <a:ext cx="270000" cy="27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9BE1FBB0-5118-2B2E-1F0E-9A7E895C0FE8}"/>
                </a:ext>
              </a:extLst>
            </p:cNvPr>
            <p:cNvSpPr/>
            <p:nvPr/>
          </p:nvSpPr>
          <p:spPr>
            <a:xfrm>
              <a:off x="2858240" y="2173361"/>
              <a:ext cx="2975686" cy="27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NOT MY MEMORY</a:t>
              </a: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BACA659F-4529-B7D7-40E7-FD2DFA9A0898}"/>
                </a:ext>
              </a:extLst>
            </p:cNvPr>
            <p:cNvSpPr/>
            <p:nvPr/>
          </p:nvSpPr>
          <p:spPr>
            <a:xfrm rot="5400000">
              <a:off x="4478677" y="3255236"/>
              <a:ext cx="2433749" cy="27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NOT MY MEMORY</a:t>
              </a:r>
            </a:p>
          </p:txBody>
        </p:sp>
      </p:grpSp>
      <p:sp>
        <p:nvSpPr>
          <p:cNvPr id="242" name="TextBox 241">
            <a:extLst>
              <a:ext uri="{FF2B5EF4-FFF2-40B4-BE49-F238E27FC236}">
                <a16:creationId xmlns:a16="http://schemas.microsoft.com/office/drawing/2014/main" id="{022DB9EE-D540-DED5-07C8-82AD8AAAF533}"/>
              </a:ext>
            </a:extLst>
          </p:cNvPr>
          <p:cNvSpPr txBox="1"/>
          <p:nvPr/>
        </p:nvSpPr>
        <p:spPr>
          <a:xfrm>
            <a:off x="5969475" y="1979279"/>
            <a:ext cx="24028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Result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7739748D-CCB8-DE77-6D15-2B282C1B5816}"/>
              </a:ext>
            </a:extLst>
          </p:cNvPr>
          <p:cNvSpPr/>
          <p:nvPr/>
        </p:nvSpPr>
        <p:spPr>
          <a:xfrm>
            <a:off x="7652224" y="2567468"/>
            <a:ext cx="240046" cy="240046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949BDA0-D658-49D2-1B3E-D9ACBA1F2673}"/>
              </a:ext>
            </a:extLst>
          </p:cNvPr>
          <p:cNvSpPr/>
          <p:nvPr/>
        </p:nvSpPr>
        <p:spPr>
          <a:xfrm>
            <a:off x="8127138" y="2567468"/>
            <a:ext cx="240046" cy="24004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0568DEDF-0981-5641-D5A3-9C1C10375857}"/>
              </a:ext>
            </a:extLst>
          </p:cNvPr>
          <p:cNvSpPr/>
          <p:nvPr/>
        </p:nvSpPr>
        <p:spPr>
          <a:xfrm>
            <a:off x="7893442" y="2567468"/>
            <a:ext cx="240046" cy="240046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F016A749-37EE-D5F7-E393-E9BB6E9C7B3A}"/>
              </a:ext>
            </a:extLst>
          </p:cNvPr>
          <p:cNvSpPr/>
          <p:nvPr/>
        </p:nvSpPr>
        <p:spPr>
          <a:xfrm>
            <a:off x="7650840" y="2806543"/>
            <a:ext cx="240046" cy="24004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151F7E5E-FDF4-9E56-BB09-773E880B869A}"/>
              </a:ext>
            </a:extLst>
          </p:cNvPr>
          <p:cNvSpPr/>
          <p:nvPr/>
        </p:nvSpPr>
        <p:spPr>
          <a:xfrm>
            <a:off x="7650840" y="3045614"/>
            <a:ext cx="240046" cy="24004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9B196D70-C6F6-88C8-80F9-14368CC47039}"/>
              </a:ext>
            </a:extLst>
          </p:cNvPr>
          <p:cNvSpPr/>
          <p:nvPr/>
        </p:nvSpPr>
        <p:spPr>
          <a:xfrm>
            <a:off x="8127138" y="2805402"/>
            <a:ext cx="240046" cy="240046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C3F4932B-2B28-95C5-AA4C-73B1B593C793}"/>
              </a:ext>
            </a:extLst>
          </p:cNvPr>
          <p:cNvSpPr/>
          <p:nvPr/>
        </p:nvSpPr>
        <p:spPr>
          <a:xfrm>
            <a:off x="8127138" y="3045448"/>
            <a:ext cx="240046" cy="240046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4ED513FB-4191-6C7C-B228-CC0760A6DC9E}"/>
              </a:ext>
            </a:extLst>
          </p:cNvPr>
          <p:cNvSpPr/>
          <p:nvPr/>
        </p:nvSpPr>
        <p:spPr>
          <a:xfrm>
            <a:off x="7892058" y="2805568"/>
            <a:ext cx="240046" cy="24004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E44FEAAD-DC48-5DD7-6BF4-C3EA2FF9A5C9}"/>
              </a:ext>
            </a:extLst>
          </p:cNvPr>
          <p:cNvSpPr/>
          <p:nvPr/>
        </p:nvSpPr>
        <p:spPr>
          <a:xfrm>
            <a:off x="7892058" y="3045614"/>
            <a:ext cx="240046" cy="24004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E745B7F9-F38D-0347-3629-ECD8C49D298F}"/>
              </a:ext>
            </a:extLst>
          </p:cNvPr>
          <p:cNvSpPr/>
          <p:nvPr/>
        </p:nvSpPr>
        <p:spPr>
          <a:xfrm>
            <a:off x="622248" y="2346227"/>
            <a:ext cx="1209346" cy="246682"/>
          </a:xfrm>
          <a:prstGeom prst="rect">
            <a:avLst/>
          </a:prstGeom>
          <a:noFill/>
          <a:ln w="38100">
            <a:solidFill>
              <a:srgbClr val="00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719966C8-D34B-AC29-F3F0-3BAC1B72420D}"/>
              </a:ext>
            </a:extLst>
          </p:cNvPr>
          <p:cNvSpPr/>
          <p:nvPr/>
        </p:nvSpPr>
        <p:spPr>
          <a:xfrm>
            <a:off x="622766" y="2587493"/>
            <a:ext cx="1209346" cy="240046"/>
          </a:xfrm>
          <a:prstGeom prst="rect">
            <a:avLst/>
          </a:prstGeom>
          <a:noFill/>
          <a:ln w="38100">
            <a:solidFill>
              <a:srgbClr val="00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B6610F5-266B-2396-C8D1-79B577F815FE}"/>
              </a:ext>
            </a:extLst>
          </p:cNvPr>
          <p:cNvSpPr/>
          <p:nvPr/>
        </p:nvSpPr>
        <p:spPr>
          <a:xfrm>
            <a:off x="622766" y="2824477"/>
            <a:ext cx="1209346" cy="240046"/>
          </a:xfrm>
          <a:prstGeom prst="rect">
            <a:avLst/>
          </a:prstGeom>
          <a:noFill/>
          <a:ln w="38100">
            <a:solidFill>
              <a:srgbClr val="00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6C2155E5-F165-9205-6AE9-C436211C30E9}"/>
              </a:ext>
            </a:extLst>
          </p:cNvPr>
          <p:cNvSpPr/>
          <p:nvPr/>
        </p:nvSpPr>
        <p:spPr>
          <a:xfrm>
            <a:off x="623250" y="3066016"/>
            <a:ext cx="1209346" cy="240046"/>
          </a:xfrm>
          <a:prstGeom prst="rect">
            <a:avLst/>
          </a:prstGeom>
          <a:noFill/>
          <a:ln w="38100">
            <a:solidFill>
              <a:srgbClr val="00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54BD5081-85D8-5408-DB23-5A3B4DB28329}"/>
              </a:ext>
            </a:extLst>
          </p:cNvPr>
          <p:cNvSpPr/>
          <p:nvPr/>
        </p:nvSpPr>
        <p:spPr>
          <a:xfrm>
            <a:off x="622766" y="3308620"/>
            <a:ext cx="1209346" cy="240046"/>
          </a:xfrm>
          <a:prstGeom prst="rect">
            <a:avLst/>
          </a:prstGeom>
          <a:noFill/>
          <a:ln w="38100">
            <a:solidFill>
              <a:srgbClr val="00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8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47" grpId="0"/>
      <p:bldP spid="148" grpId="0"/>
      <p:bldP spid="153" grpId="0"/>
      <p:bldP spid="154" grpId="0" animBg="1"/>
      <p:bldP spid="155" grpId="0"/>
      <p:bldP spid="242" grpId="0"/>
      <p:bldP spid="269" grpId="0" animBg="1"/>
      <p:bldP spid="271" grpId="0" animBg="1"/>
      <p:bldP spid="270" grpId="0" animBg="1"/>
      <p:bldP spid="259" grpId="0" animBg="1"/>
      <p:bldP spid="259" grpId="1" animBg="1"/>
      <p:bldP spid="264" grpId="0" animBg="1"/>
      <p:bldP spid="264" grpId="1" animBg="1"/>
      <p:bldP spid="272" grpId="0" animBg="1"/>
      <p:bldP spid="273" grpId="0" animBg="1"/>
      <p:bldP spid="260" grpId="0" animBg="1"/>
      <p:bldP spid="260" grpId="1" animBg="1"/>
      <p:bldP spid="265" grpId="0" animBg="1"/>
      <p:bldP spid="265" grpId="1" animBg="1"/>
      <p:bldP spid="274" grpId="0" animBg="1"/>
      <p:bldP spid="275" grpId="0" animBg="1"/>
      <p:bldP spid="276" grpId="0" animBg="1"/>
      <p:bldP spid="277" grpId="0" animBg="1"/>
      <p:bldP spid="27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4E162D-534A-BF88-2388-6F43D4004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303726"/>
            <a:ext cx="8384144" cy="70922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</a:t>
            </a:r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double buffering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we hold a copy of device memory (e.g., in RAM) for updates. This buffer is copied to the video memory buffer each frame.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FE0FEC-9FFE-AB27-CEC6-AF9FDD0B5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Buffering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BDCBF-268E-1FAE-3A6D-2AFE7700D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6DD3B171-28D9-C8C5-592E-647DEF6C9073}"/>
              </a:ext>
            </a:extLst>
          </p:cNvPr>
          <p:cNvGrpSpPr/>
          <p:nvPr/>
        </p:nvGrpSpPr>
        <p:grpSpPr>
          <a:xfrm>
            <a:off x="781793" y="2569472"/>
            <a:ext cx="2404754" cy="1916998"/>
            <a:chOff x="742325" y="2220824"/>
            <a:chExt cx="2404754" cy="1916998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0AB3776-0BDA-17C5-4F83-C7EC3B391B2E}"/>
                </a:ext>
              </a:extLst>
            </p:cNvPr>
            <p:cNvSpPr/>
            <p:nvPr/>
          </p:nvSpPr>
          <p:spPr>
            <a:xfrm>
              <a:off x="742325" y="2221799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44917C8-1CB9-6599-93A4-F35908CAAC46}"/>
                </a:ext>
              </a:extLst>
            </p:cNvPr>
            <p:cNvSpPr/>
            <p:nvPr/>
          </p:nvSpPr>
          <p:spPr>
            <a:xfrm>
              <a:off x="983543" y="22208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7DD375-87D5-8801-EEED-9032FF94B32C}"/>
                </a:ext>
              </a:extLst>
            </p:cNvPr>
            <p:cNvSpPr/>
            <p:nvPr/>
          </p:nvSpPr>
          <p:spPr>
            <a:xfrm>
              <a:off x="1223589" y="22208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8CA4042-01FF-45E7-46F8-AA088A4D9D18}"/>
                </a:ext>
              </a:extLst>
            </p:cNvPr>
            <p:cNvSpPr/>
            <p:nvPr/>
          </p:nvSpPr>
          <p:spPr>
            <a:xfrm>
              <a:off x="1463636" y="22208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5E4D6B2-5043-8E92-E8A7-629043A27767}"/>
                </a:ext>
              </a:extLst>
            </p:cNvPr>
            <p:cNvSpPr/>
            <p:nvPr/>
          </p:nvSpPr>
          <p:spPr>
            <a:xfrm>
              <a:off x="1703682" y="22208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E634582-B1C3-3C76-9712-4BE0E2ADE2C4}"/>
                </a:ext>
              </a:extLst>
            </p:cNvPr>
            <p:cNvSpPr/>
            <p:nvPr/>
          </p:nvSpPr>
          <p:spPr>
            <a:xfrm>
              <a:off x="1943728" y="222144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36FF5B5-7C2A-519B-32D8-F1149FE9A8B0}"/>
                </a:ext>
              </a:extLst>
            </p:cNvPr>
            <p:cNvSpPr/>
            <p:nvPr/>
          </p:nvSpPr>
          <p:spPr>
            <a:xfrm>
              <a:off x="742325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3B45E76-3CCA-2A5D-CDFF-E4387CEF38CF}"/>
                </a:ext>
              </a:extLst>
            </p:cNvPr>
            <p:cNvSpPr/>
            <p:nvPr/>
          </p:nvSpPr>
          <p:spPr>
            <a:xfrm>
              <a:off x="983543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798DCB00-7132-6D60-7512-F9F1141981BD}"/>
                </a:ext>
              </a:extLst>
            </p:cNvPr>
            <p:cNvSpPr/>
            <p:nvPr/>
          </p:nvSpPr>
          <p:spPr>
            <a:xfrm>
              <a:off x="1223589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EC9D815-7EDB-5ACD-3EB6-B8B021B961FE}"/>
                </a:ext>
              </a:extLst>
            </p:cNvPr>
            <p:cNvSpPr/>
            <p:nvPr/>
          </p:nvSpPr>
          <p:spPr>
            <a:xfrm>
              <a:off x="1463636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E7F996D7-9038-8BB9-ADC8-B02D1AE3660A}"/>
                </a:ext>
              </a:extLst>
            </p:cNvPr>
            <p:cNvSpPr/>
            <p:nvPr/>
          </p:nvSpPr>
          <p:spPr>
            <a:xfrm>
              <a:off x="1703682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8C3FA65-A1CB-723D-DF17-DC254679EA43}"/>
                </a:ext>
              </a:extLst>
            </p:cNvPr>
            <p:cNvSpPr/>
            <p:nvPr/>
          </p:nvSpPr>
          <p:spPr>
            <a:xfrm>
              <a:off x="1943728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8F0582F-231A-0B86-27D4-86C85C624710}"/>
                </a:ext>
              </a:extLst>
            </p:cNvPr>
            <p:cNvSpPr/>
            <p:nvPr/>
          </p:nvSpPr>
          <p:spPr>
            <a:xfrm>
              <a:off x="742325" y="2696721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35360C4-1FB8-1873-8C73-71F96B31132A}"/>
                </a:ext>
              </a:extLst>
            </p:cNvPr>
            <p:cNvSpPr/>
            <p:nvPr/>
          </p:nvSpPr>
          <p:spPr>
            <a:xfrm>
              <a:off x="983543" y="2695746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9F158F8-C2CB-7C1C-6B05-DEEE3F2352C6}"/>
                </a:ext>
              </a:extLst>
            </p:cNvPr>
            <p:cNvSpPr/>
            <p:nvPr/>
          </p:nvSpPr>
          <p:spPr>
            <a:xfrm>
              <a:off x="1223589" y="2695746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6DC78910-10CC-43C9-C649-5647A9B0AFA6}"/>
                </a:ext>
              </a:extLst>
            </p:cNvPr>
            <p:cNvSpPr/>
            <p:nvPr/>
          </p:nvSpPr>
          <p:spPr>
            <a:xfrm>
              <a:off x="1463636" y="2695746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8FEF811-C93B-BB74-01C1-42F560DE081A}"/>
                </a:ext>
              </a:extLst>
            </p:cNvPr>
            <p:cNvSpPr/>
            <p:nvPr/>
          </p:nvSpPr>
          <p:spPr>
            <a:xfrm>
              <a:off x="1703682" y="2695746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4C192C9-1551-FEE3-66B5-3550BAB4B835}"/>
                </a:ext>
              </a:extLst>
            </p:cNvPr>
            <p:cNvSpPr/>
            <p:nvPr/>
          </p:nvSpPr>
          <p:spPr>
            <a:xfrm>
              <a:off x="1943728" y="2696367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44769368-4C68-D184-970F-464F20D177A3}"/>
                </a:ext>
              </a:extLst>
            </p:cNvPr>
            <p:cNvSpPr/>
            <p:nvPr/>
          </p:nvSpPr>
          <p:spPr>
            <a:xfrm>
              <a:off x="742325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10B561E-61AC-C15E-C4BB-258795E06927}"/>
                </a:ext>
              </a:extLst>
            </p:cNvPr>
            <p:cNvSpPr/>
            <p:nvPr/>
          </p:nvSpPr>
          <p:spPr>
            <a:xfrm>
              <a:off x="983543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E04B1A-F3B3-6473-AFA8-A3EBC06F0534}"/>
                </a:ext>
              </a:extLst>
            </p:cNvPr>
            <p:cNvSpPr/>
            <p:nvPr/>
          </p:nvSpPr>
          <p:spPr>
            <a:xfrm>
              <a:off x="1223589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11AFE393-43E3-689E-0B28-3077380CC9EC}"/>
                </a:ext>
              </a:extLst>
            </p:cNvPr>
            <p:cNvSpPr/>
            <p:nvPr/>
          </p:nvSpPr>
          <p:spPr>
            <a:xfrm>
              <a:off x="1463636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CE7AD2F2-CBA8-0288-B419-607FA0FFAB18}"/>
                </a:ext>
              </a:extLst>
            </p:cNvPr>
            <p:cNvSpPr/>
            <p:nvPr/>
          </p:nvSpPr>
          <p:spPr>
            <a:xfrm>
              <a:off x="1703682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64CE6E0-F281-97AE-4626-505B9A03039B}"/>
                </a:ext>
              </a:extLst>
            </p:cNvPr>
            <p:cNvSpPr/>
            <p:nvPr/>
          </p:nvSpPr>
          <p:spPr>
            <a:xfrm>
              <a:off x="1943728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929CE2D-A1B6-A224-0A89-151837BB7DB2}"/>
                </a:ext>
              </a:extLst>
            </p:cNvPr>
            <p:cNvSpPr/>
            <p:nvPr/>
          </p:nvSpPr>
          <p:spPr>
            <a:xfrm>
              <a:off x="742325" y="3181650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D76D44B4-BACF-7491-140C-5F0491D68A28}"/>
                </a:ext>
              </a:extLst>
            </p:cNvPr>
            <p:cNvSpPr/>
            <p:nvPr/>
          </p:nvSpPr>
          <p:spPr>
            <a:xfrm>
              <a:off x="983543" y="3180675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1F6F1C3-19D2-F58E-E5CB-0FEA51F79A99}"/>
                </a:ext>
              </a:extLst>
            </p:cNvPr>
            <p:cNvSpPr/>
            <p:nvPr/>
          </p:nvSpPr>
          <p:spPr>
            <a:xfrm>
              <a:off x="1223589" y="3180675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494BF1E-52A4-49C9-0DE6-982428207346}"/>
                </a:ext>
              </a:extLst>
            </p:cNvPr>
            <p:cNvSpPr/>
            <p:nvPr/>
          </p:nvSpPr>
          <p:spPr>
            <a:xfrm>
              <a:off x="1463636" y="3180675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8938A1BD-0A00-385A-17A6-0D051A3153CB}"/>
                </a:ext>
              </a:extLst>
            </p:cNvPr>
            <p:cNvSpPr/>
            <p:nvPr/>
          </p:nvSpPr>
          <p:spPr>
            <a:xfrm>
              <a:off x="1703682" y="3180675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D6BE9799-D997-85D1-5843-5B01E36290BA}"/>
                </a:ext>
              </a:extLst>
            </p:cNvPr>
            <p:cNvSpPr/>
            <p:nvPr/>
          </p:nvSpPr>
          <p:spPr>
            <a:xfrm>
              <a:off x="1943728" y="3181296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24E77C9-CC0D-12D5-0267-E81614906518}"/>
                </a:ext>
              </a:extLst>
            </p:cNvPr>
            <p:cNvSpPr/>
            <p:nvPr/>
          </p:nvSpPr>
          <p:spPr>
            <a:xfrm>
              <a:off x="2184946" y="3182234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07485FA1-B930-F056-AF58-F51C040B7905}"/>
                </a:ext>
              </a:extLst>
            </p:cNvPr>
            <p:cNvSpPr/>
            <p:nvPr/>
          </p:nvSpPr>
          <p:spPr>
            <a:xfrm>
              <a:off x="2424992" y="3182234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9677F72-A703-C8F2-ED26-9DDF938DBD5C}"/>
                </a:ext>
              </a:extLst>
            </p:cNvPr>
            <p:cNvSpPr/>
            <p:nvPr/>
          </p:nvSpPr>
          <p:spPr>
            <a:xfrm>
              <a:off x="2665039" y="3182234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F5B7467-28BF-B0D2-3774-E1736EBDC47A}"/>
                </a:ext>
              </a:extLst>
            </p:cNvPr>
            <p:cNvSpPr/>
            <p:nvPr/>
          </p:nvSpPr>
          <p:spPr>
            <a:xfrm>
              <a:off x="2905085" y="3182234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73E8DB4A-E8C1-9230-62AE-C11372827997}"/>
                </a:ext>
              </a:extLst>
            </p:cNvPr>
            <p:cNvSpPr/>
            <p:nvPr/>
          </p:nvSpPr>
          <p:spPr>
            <a:xfrm>
              <a:off x="742325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0DC5753-BE9A-4603-93BF-356C543B66B4}"/>
                </a:ext>
              </a:extLst>
            </p:cNvPr>
            <p:cNvSpPr/>
            <p:nvPr/>
          </p:nvSpPr>
          <p:spPr>
            <a:xfrm>
              <a:off x="983543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1D3A9390-CB60-0A92-C024-533F11D536EA}"/>
                </a:ext>
              </a:extLst>
            </p:cNvPr>
            <p:cNvSpPr/>
            <p:nvPr/>
          </p:nvSpPr>
          <p:spPr>
            <a:xfrm>
              <a:off x="1223589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EBF8CF67-6EF5-CB4B-970B-6F4BD1E8571B}"/>
                </a:ext>
              </a:extLst>
            </p:cNvPr>
            <p:cNvSpPr/>
            <p:nvPr/>
          </p:nvSpPr>
          <p:spPr>
            <a:xfrm>
              <a:off x="1463636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2FE6D573-776D-C4F1-5CA1-E9FB92818681}"/>
                </a:ext>
              </a:extLst>
            </p:cNvPr>
            <p:cNvSpPr/>
            <p:nvPr/>
          </p:nvSpPr>
          <p:spPr>
            <a:xfrm>
              <a:off x="1703682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179E0C1-4BE2-7D36-B650-2774E7597B4F}"/>
                </a:ext>
              </a:extLst>
            </p:cNvPr>
            <p:cNvSpPr/>
            <p:nvPr/>
          </p:nvSpPr>
          <p:spPr>
            <a:xfrm>
              <a:off x="1943728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B28CA509-456D-1425-AF5B-D17C1A77DCE2}"/>
                </a:ext>
              </a:extLst>
            </p:cNvPr>
            <p:cNvSpPr/>
            <p:nvPr/>
          </p:nvSpPr>
          <p:spPr>
            <a:xfrm>
              <a:off x="2184946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81E79A70-F32A-00F5-FEF5-C59F32724945}"/>
                </a:ext>
              </a:extLst>
            </p:cNvPr>
            <p:cNvSpPr/>
            <p:nvPr/>
          </p:nvSpPr>
          <p:spPr>
            <a:xfrm>
              <a:off x="2424992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2FFB81A-D4EC-FF64-5F3D-72205330AC9F}"/>
                </a:ext>
              </a:extLst>
            </p:cNvPr>
            <p:cNvSpPr/>
            <p:nvPr/>
          </p:nvSpPr>
          <p:spPr>
            <a:xfrm>
              <a:off x="2665039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9C3B6F2-18D6-489D-1EE5-57537B5F2825}"/>
                </a:ext>
              </a:extLst>
            </p:cNvPr>
            <p:cNvSpPr/>
            <p:nvPr/>
          </p:nvSpPr>
          <p:spPr>
            <a:xfrm>
              <a:off x="2905085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316771C1-7553-9E59-96C0-21C8A90B89C5}"/>
                </a:ext>
              </a:extLst>
            </p:cNvPr>
            <p:cNvSpPr/>
            <p:nvPr/>
          </p:nvSpPr>
          <p:spPr>
            <a:xfrm>
              <a:off x="742325" y="365657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1173F65-8C3B-9427-F8A2-7AA3D79A369F}"/>
                </a:ext>
              </a:extLst>
            </p:cNvPr>
            <p:cNvSpPr/>
            <p:nvPr/>
          </p:nvSpPr>
          <p:spPr>
            <a:xfrm>
              <a:off x="983543" y="3655598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FB671E21-7847-57E1-CC7C-4BDEFD6CF69D}"/>
                </a:ext>
              </a:extLst>
            </p:cNvPr>
            <p:cNvSpPr/>
            <p:nvPr/>
          </p:nvSpPr>
          <p:spPr>
            <a:xfrm>
              <a:off x="1223589" y="3655598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15CC53F4-0E7B-D1E6-64E7-7AB78B811767}"/>
                </a:ext>
              </a:extLst>
            </p:cNvPr>
            <p:cNvSpPr/>
            <p:nvPr/>
          </p:nvSpPr>
          <p:spPr>
            <a:xfrm>
              <a:off x="1463636" y="3655598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741675F-E930-2F9F-473D-D518F6092339}"/>
                </a:ext>
              </a:extLst>
            </p:cNvPr>
            <p:cNvSpPr/>
            <p:nvPr/>
          </p:nvSpPr>
          <p:spPr>
            <a:xfrm>
              <a:off x="1703682" y="3655598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E96845A-E874-3BC9-8931-DD7675F6F20D}"/>
                </a:ext>
              </a:extLst>
            </p:cNvPr>
            <p:cNvSpPr/>
            <p:nvPr/>
          </p:nvSpPr>
          <p:spPr>
            <a:xfrm>
              <a:off x="1943728" y="3656218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578AAE3E-510D-6D91-CDE2-13B5CCC8B575}"/>
                </a:ext>
              </a:extLst>
            </p:cNvPr>
            <p:cNvSpPr/>
            <p:nvPr/>
          </p:nvSpPr>
          <p:spPr>
            <a:xfrm>
              <a:off x="2184946" y="3657157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B601278-61BC-F188-1209-4F8A7E0FAC79}"/>
                </a:ext>
              </a:extLst>
            </p:cNvPr>
            <p:cNvSpPr/>
            <p:nvPr/>
          </p:nvSpPr>
          <p:spPr>
            <a:xfrm>
              <a:off x="2424992" y="3657157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61FF7E1A-CA9A-561E-F8E1-2EFC2660FC9E}"/>
                </a:ext>
              </a:extLst>
            </p:cNvPr>
            <p:cNvSpPr/>
            <p:nvPr/>
          </p:nvSpPr>
          <p:spPr>
            <a:xfrm>
              <a:off x="2665039" y="3657157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3472EDD4-99D7-5D67-6AD9-D6F229FE22B1}"/>
                </a:ext>
              </a:extLst>
            </p:cNvPr>
            <p:cNvSpPr/>
            <p:nvPr/>
          </p:nvSpPr>
          <p:spPr>
            <a:xfrm>
              <a:off x="2905085" y="3657157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0D41518-0C24-4DF1-2736-64670098564D}"/>
                </a:ext>
              </a:extLst>
            </p:cNvPr>
            <p:cNvSpPr/>
            <p:nvPr/>
          </p:nvSpPr>
          <p:spPr>
            <a:xfrm>
              <a:off x="742325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3FC2D6D6-DB39-DF06-7D0E-F48A5D0F7C45}"/>
                </a:ext>
              </a:extLst>
            </p:cNvPr>
            <p:cNvSpPr/>
            <p:nvPr/>
          </p:nvSpPr>
          <p:spPr>
            <a:xfrm>
              <a:off x="983543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556745D0-7486-5712-1A3A-35FB6E883E04}"/>
                </a:ext>
              </a:extLst>
            </p:cNvPr>
            <p:cNvSpPr/>
            <p:nvPr/>
          </p:nvSpPr>
          <p:spPr>
            <a:xfrm>
              <a:off x="1223589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883E3427-463C-6F96-4CE6-6CBEA83F16ED}"/>
                </a:ext>
              </a:extLst>
            </p:cNvPr>
            <p:cNvSpPr/>
            <p:nvPr/>
          </p:nvSpPr>
          <p:spPr>
            <a:xfrm>
              <a:off x="1463636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037FC1D-DEB7-1478-6C29-76C9C7A4CE62}"/>
                </a:ext>
              </a:extLst>
            </p:cNvPr>
            <p:cNvSpPr/>
            <p:nvPr/>
          </p:nvSpPr>
          <p:spPr>
            <a:xfrm>
              <a:off x="1703682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E22F4570-D2DC-FA60-8838-1F7315EE7A8D}"/>
                </a:ext>
              </a:extLst>
            </p:cNvPr>
            <p:cNvSpPr/>
            <p:nvPr/>
          </p:nvSpPr>
          <p:spPr>
            <a:xfrm>
              <a:off x="1943728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0B266A82-77E0-A1C2-AF38-B1007C48FDA7}"/>
                </a:ext>
              </a:extLst>
            </p:cNvPr>
            <p:cNvSpPr/>
            <p:nvPr/>
          </p:nvSpPr>
          <p:spPr>
            <a:xfrm>
              <a:off x="2184946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4868AA08-B4F6-FC32-F515-0FE8990AAD3A}"/>
                </a:ext>
              </a:extLst>
            </p:cNvPr>
            <p:cNvSpPr/>
            <p:nvPr/>
          </p:nvSpPr>
          <p:spPr>
            <a:xfrm>
              <a:off x="2424992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5CB1E8B-76F1-8D2C-82CD-1FEBA79FBEA4}"/>
                </a:ext>
              </a:extLst>
            </p:cNvPr>
            <p:cNvSpPr/>
            <p:nvPr/>
          </p:nvSpPr>
          <p:spPr>
            <a:xfrm>
              <a:off x="2665039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1F588318-37ED-30EC-6317-FB232DF2CFA1}"/>
                </a:ext>
              </a:extLst>
            </p:cNvPr>
            <p:cNvSpPr/>
            <p:nvPr/>
          </p:nvSpPr>
          <p:spPr>
            <a:xfrm>
              <a:off x="2905085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67E1748-A8E9-3627-359C-6F814D510AF2}"/>
                </a:ext>
              </a:extLst>
            </p:cNvPr>
            <p:cNvSpPr/>
            <p:nvPr/>
          </p:nvSpPr>
          <p:spPr>
            <a:xfrm>
              <a:off x="2186894" y="22208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F954DF0-649F-7FAA-AC38-D0EEED950D9F}"/>
                </a:ext>
              </a:extLst>
            </p:cNvPr>
            <p:cNvSpPr/>
            <p:nvPr/>
          </p:nvSpPr>
          <p:spPr>
            <a:xfrm>
              <a:off x="2426941" y="22208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304E74ED-2E14-E787-B31A-6CA4F457A9E1}"/>
                </a:ext>
              </a:extLst>
            </p:cNvPr>
            <p:cNvSpPr/>
            <p:nvPr/>
          </p:nvSpPr>
          <p:spPr>
            <a:xfrm>
              <a:off x="2666987" y="22208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DEDC6E87-AAE5-C7E4-30A7-2CA513EF172E}"/>
                </a:ext>
              </a:extLst>
            </p:cNvPr>
            <p:cNvSpPr/>
            <p:nvPr/>
          </p:nvSpPr>
          <p:spPr>
            <a:xfrm>
              <a:off x="2907033" y="222144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8FCC308-C78A-8E82-80B8-78FA6E01F3C7}"/>
                </a:ext>
              </a:extLst>
            </p:cNvPr>
            <p:cNvSpPr/>
            <p:nvPr/>
          </p:nvSpPr>
          <p:spPr>
            <a:xfrm>
              <a:off x="2186894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AF85B932-8AB7-F20D-9083-6B860F1D13F1}"/>
                </a:ext>
              </a:extLst>
            </p:cNvPr>
            <p:cNvSpPr/>
            <p:nvPr/>
          </p:nvSpPr>
          <p:spPr>
            <a:xfrm>
              <a:off x="2426941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FADA8E33-7C98-FE82-E438-38A8CF28B599}"/>
                </a:ext>
              </a:extLst>
            </p:cNvPr>
            <p:cNvSpPr/>
            <p:nvPr/>
          </p:nvSpPr>
          <p:spPr>
            <a:xfrm>
              <a:off x="2666987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CEFBCF03-F587-E538-440A-35352A3A01ED}"/>
                </a:ext>
              </a:extLst>
            </p:cNvPr>
            <p:cNvSpPr/>
            <p:nvPr/>
          </p:nvSpPr>
          <p:spPr>
            <a:xfrm>
              <a:off x="2907033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32E19504-6A7B-2ED3-1155-5E741DB343A9}"/>
                </a:ext>
              </a:extLst>
            </p:cNvPr>
            <p:cNvSpPr/>
            <p:nvPr/>
          </p:nvSpPr>
          <p:spPr>
            <a:xfrm>
              <a:off x="2186894" y="2695746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8836EBB-B615-B094-6AF4-FBDA0D94F85B}"/>
                </a:ext>
              </a:extLst>
            </p:cNvPr>
            <p:cNvSpPr/>
            <p:nvPr/>
          </p:nvSpPr>
          <p:spPr>
            <a:xfrm>
              <a:off x="2426941" y="2695746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1735764-7A84-0D36-AAFB-3BF0F6107846}"/>
                </a:ext>
              </a:extLst>
            </p:cNvPr>
            <p:cNvSpPr/>
            <p:nvPr/>
          </p:nvSpPr>
          <p:spPr>
            <a:xfrm>
              <a:off x="2666987" y="2695746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4C8EB9A6-DA75-6154-4F5C-67F44B88D2CA}"/>
                </a:ext>
              </a:extLst>
            </p:cNvPr>
            <p:cNvSpPr/>
            <p:nvPr/>
          </p:nvSpPr>
          <p:spPr>
            <a:xfrm>
              <a:off x="2907033" y="2696367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1C7C8BD0-3924-AA4A-A0BB-E8EF987C8952}"/>
                </a:ext>
              </a:extLst>
            </p:cNvPr>
            <p:cNvSpPr/>
            <p:nvPr/>
          </p:nvSpPr>
          <p:spPr>
            <a:xfrm>
              <a:off x="2186894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94A0780F-C6F1-15D2-C355-CEE1D242A9ED}"/>
                </a:ext>
              </a:extLst>
            </p:cNvPr>
            <p:cNvSpPr/>
            <p:nvPr/>
          </p:nvSpPr>
          <p:spPr>
            <a:xfrm>
              <a:off x="2426941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F38FCD2-921D-6A28-38E0-E8C63CFCB6FA}"/>
                </a:ext>
              </a:extLst>
            </p:cNvPr>
            <p:cNvSpPr/>
            <p:nvPr/>
          </p:nvSpPr>
          <p:spPr>
            <a:xfrm>
              <a:off x="2666987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6671108F-3545-2E91-9287-8967B2EBFA70}"/>
                </a:ext>
              </a:extLst>
            </p:cNvPr>
            <p:cNvSpPr/>
            <p:nvPr/>
          </p:nvSpPr>
          <p:spPr>
            <a:xfrm>
              <a:off x="2907033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A25F3EA1-BB3D-83D4-3836-5A4DE6E9CF81}"/>
              </a:ext>
            </a:extLst>
          </p:cNvPr>
          <p:cNvGrpSpPr/>
          <p:nvPr/>
        </p:nvGrpSpPr>
        <p:grpSpPr>
          <a:xfrm>
            <a:off x="2222959" y="2570471"/>
            <a:ext cx="960185" cy="955587"/>
            <a:chOff x="4108559" y="3736733"/>
            <a:chExt cx="960185" cy="955587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BBD79C4-C690-24D5-B516-D6E70BFF88D4}"/>
                </a:ext>
              </a:extLst>
            </p:cNvPr>
            <p:cNvSpPr/>
            <p:nvPr/>
          </p:nvSpPr>
          <p:spPr>
            <a:xfrm>
              <a:off x="4348605" y="3736733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099F5088-D674-84E0-BDED-EAE1ED8E8476}"/>
                </a:ext>
              </a:extLst>
            </p:cNvPr>
            <p:cNvSpPr/>
            <p:nvPr/>
          </p:nvSpPr>
          <p:spPr>
            <a:xfrm>
              <a:off x="4588652" y="3736733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E270F27-8B9F-9533-21EE-8BE00D820CD1}"/>
                </a:ext>
              </a:extLst>
            </p:cNvPr>
            <p:cNvSpPr/>
            <p:nvPr/>
          </p:nvSpPr>
          <p:spPr>
            <a:xfrm>
              <a:off x="4108559" y="3977352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FB557866-135E-A126-1212-517AC83E5B7C}"/>
                </a:ext>
              </a:extLst>
            </p:cNvPr>
            <p:cNvSpPr/>
            <p:nvPr/>
          </p:nvSpPr>
          <p:spPr>
            <a:xfrm>
              <a:off x="4828698" y="3977352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5653412-374B-4B01-5F79-D3926E8A089A}"/>
                </a:ext>
              </a:extLst>
            </p:cNvPr>
            <p:cNvSpPr/>
            <p:nvPr/>
          </p:nvSpPr>
          <p:spPr>
            <a:xfrm>
              <a:off x="4108559" y="4211656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0B4C1DB-95A0-E519-4C30-E4476D757AF3}"/>
                </a:ext>
              </a:extLst>
            </p:cNvPr>
            <p:cNvSpPr/>
            <p:nvPr/>
          </p:nvSpPr>
          <p:spPr>
            <a:xfrm>
              <a:off x="4348605" y="4211656"/>
              <a:ext cx="240046" cy="2400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3CB801F6-F494-DB2E-B5A6-FE0CAB623CE0}"/>
                </a:ext>
              </a:extLst>
            </p:cNvPr>
            <p:cNvSpPr/>
            <p:nvPr/>
          </p:nvSpPr>
          <p:spPr>
            <a:xfrm>
              <a:off x="4588652" y="4211656"/>
              <a:ext cx="240046" cy="2400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3ECEE377-19FE-F8A1-3A43-A31D5759A5F2}"/>
                </a:ext>
              </a:extLst>
            </p:cNvPr>
            <p:cNvSpPr/>
            <p:nvPr/>
          </p:nvSpPr>
          <p:spPr>
            <a:xfrm>
              <a:off x="4828698" y="4211656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4D9A2820-1413-6E4C-BE13-DA1E661710F4}"/>
                </a:ext>
              </a:extLst>
            </p:cNvPr>
            <p:cNvSpPr/>
            <p:nvPr/>
          </p:nvSpPr>
          <p:spPr>
            <a:xfrm>
              <a:off x="4348605" y="4452274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DBEE6EEB-A130-BCFC-14E9-F75310C41EC3}"/>
                </a:ext>
              </a:extLst>
            </p:cNvPr>
            <p:cNvSpPr/>
            <p:nvPr/>
          </p:nvSpPr>
          <p:spPr>
            <a:xfrm>
              <a:off x="4588652" y="4452274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12F7D105-B1CA-308D-3CD6-C68C25E7461A}"/>
                </a:ext>
              </a:extLst>
            </p:cNvPr>
            <p:cNvSpPr/>
            <p:nvPr/>
          </p:nvSpPr>
          <p:spPr>
            <a:xfrm>
              <a:off x="4348605" y="3971037"/>
              <a:ext cx="240046" cy="2400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FD41B75-5A82-91B5-A945-D0E7B3F36788}"/>
                </a:ext>
              </a:extLst>
            </p:cNvPr>
            <p:cNvSpPr/>
            <p:nvPr/>
          </p:nvSpPr>
          <p:spPr>
            <a:xfrm>
              <a:off x="4588652" y="3971037"/>
              <a:ext cx="240046" cy="2400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89D05AEE-CF01-08AF-FB5F-2B89B6144F84}"/>
              </a:ext>
            </a:extLst>
          </p:cNvPr>
          <p:cNvGrpSpPr/>
          <p:nvPr/>
        </p:nvGrpSpPr>
        <p:grpSpPr>
          <a:xfrm>
            <a:off x="2466691" y="2564873"/>
            <a:ext cx="714960" cy="718026"/>
            <a:chOff x="2434203" y="2563724"/>
            <a:chExt cx="714960" cy="718026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869CDF9-F3EC-7764-3000-23F5169377C0}"/>
                </a:ext>
              </a:extLst>
            </p:cNvPr>
            <p:cNvSpPr/>
            <p:nvPr/>
          </p:nvSpPr>
          <p:spPr>
            <a:xfrm>
              <a:off x="2434203" y="2563724"/>
              <a:ext cx="240046" cy="2400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ECBC8B5-7514-FE9C-D4AE-50168CEB9924}"/>
                </a:ext>
              </a:extLst>
            </p:cNvPr>
            <p:cNvSpPr/>
            <p:nvPr/>
          </p:nvSpPr>
          <p:spPr>
            <a:xfrm>
              <a:off x="2909117" y="2563724"/>
              <a:ext cx="240046" cy="240046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F3E84C8-BC5F-8F44-77B0-D75DEE17B59C}"/>
                </a:ext>
              </a:extLst>
            </p:cNvPr>
            <p:cNvSpPr/>
            <p:nvPr/>
          </p:nvSpPr>
          <p:spPr>
            <a:xfrm>
              <a:off x="2675421" y="2563724"/>
              <a:ext cx="240046" cy="2400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FFA5531-A28F-22ED-ECE4-377B05630D0D}"/>
                </a:ext>
              </a:extLst>
            </p:cNvPr>
            <p:cNvSpPr/>
            <p:nvPr/>
          </p:nvSpPr>
          <p:spPr>
            <a:xfrm>
              <a:off x="2909117" y="2801658"/>
              <a:ext cx="240046" cy="2400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8196ABA-B267-A576-7EBC-4286DEF571AF}"/>
                </a:ext>
              </a:extLst>
            </p:cNvPr>
            <p:cNvSpPr/>
            <p:nvPr/>
          </p:nvSpPr>
          <p:spPr>
            <a:xfrm>
              <a:off x="2909117" y="3041704"/>
              <a:ext cx="240046" cy="2400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D129AEB3-F879-4855-2F71-3FB5E33F5FA7}"/>
              </a:ext>
            </a:extLst>
          </p:cNvPr>
          <p:cNvGrpSpPr/>
          <p:nvPr/>
        </p:nvGrpSpPr>
        <p:grpSpPr>
          <a:xfrm>
            <a:off x="1983118" y="2562955"/>
            <a:ext cx="960185" cy="959820"/>
            <a:chOff x="5309064" y="2567517"/>
            <a:chExt cx="960185" cy="959820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75400DFA-6355-0D60-3FD9-ACD5F206A9C4}"/>
                </a:ext>
              </a:extLst>
            </p:cNvPr>
            <p:cNvSpPr/>
            <p:nvPr/>
          </p:nvSpPr>
          <p:spPr>
            <a:xfrm>
              <a:off x="5309064" y="2812369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05A9C677-CE4B-F6E2-BD74-EF8F6E97DFA4}"/>
                </a:ext>
              </a:extLst>
            </p:cNvPr>
            <p:cNvSpPr/>
            <p:nvPr/>
          </p:nvSpPr>
          <p:spPr>
            <a:xfrm>
              <a:off x="6029203" y="2812369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DAAC9A1D-560A-97FA-D3DE-630D7F9071DE}"/>
                </a:ext>
              </a:extLst>
            </p:cNvPr>
            <p:cNvSpPr/>
            <p:nvPr/>
          </p:nvSpPr>
          <p:spPr>
            <a:xfrm>
              <a:off x="5309064" y="3046673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A01950E-1BB8-8FBA-96DC-A2ECB6572BEF}"/>
                </a:ext>
              </a:extLst>
            </p:cNvPr>
            <p:cNvSpPr/>
            <p:nvPr/>
          </p:nvSpPr>
          <p:spPr>
            <a:xfrm>
              <a:off x="5549110" y="3050906"/>
              <a:ext cx="240046" cy="2400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71CA815-4F62-5F56-E52F-F9CA2F7CFDB7}"/>
                </a:ext>
              </a:extLst>
            </p:cNvPr>
            <p:cNvSpPr/>
            <p:nvPr/>
          </p:nvSpPr>
          <p:spPr>
            <a:xfrm>
              <a:off x="5789157" y="3050906"/>
              <a:ext cx="240046" cy="2400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8F2A064-16D3-8831-4642-3260D2869C3B}"/>
                </a:ext>
              </a:extLst>
            </p:cNvPr>
            <p:cNvSpPr/>
            <p:nvPr/>
          </p:nvSpPr>
          <p:spPr>
            <a:xfrm>
              <a:off x="6029203" y="3046673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A038A9BA-290E-1496-4474-9442743BEC40}"/>
                </a:ext>
              </a:extLst>
            </p:cNvPr>
            <p:cNvSpPr/>
            <p:nvPr/>
          </p:nvSpPr>
          <p:spPr>
            <a:xfrm>
              <a:off x="5549110" y="3287291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E6304B55-807D-F671-3694-7E628B932609}"/>
                </a:ext>
              </a:extLst>
            </p:cNvPr>
            <p:cNvSpPr/>
            <p:nvPr/>
          </p:nvSpPr>
          <p:spPr>
            <a:xfrm>
              <a:off x="5789157" y="3287291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945EB70A-C947-E7BD-2645-6228398806A1}"/>
                </a:ext>
              </a:extLst>
            </p:cNvPr>
            <p:cNvSpPr/>
            <p:nvPr/>
          </p:nvSpPr>
          <p:spPr>
            <a:xfrm>
              <a:off x="5549110" y="2810287"/>
              <a:ext cx="240046" cy="2400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02578738-C497-517B-11B0-64026BA52AF9}"/>
                </a:ext>
              </a:extLst>
            </p:cNvPr>
            <p:cNvSpPr/>
            <p:nvPr/>
          </p:nvSpPr>
          <p:spPr>
            <a:xfrm>
              <a:off x="5789157" y="2810287"/>
              <a:ext cx="240046" cy="2400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B2A137E-48E7-858D-4873-0DCFE66CA996}"/>
                </a:ext>
              </a:extLst>
            </p:cNvPr>
            <p:cNvSpPr/>
            <p:nvPr/>
          </p:nvSpPr>
          <p:spPr>
            <a:xfrm>
              <a:off x="5549110" y="2567517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98EC552E-09C2-80A8-5CB5-AC2DFB365CC4}"/>
                </a:ext>
              </a:extLst>
            </p:cNvPr>
            <p:cNvSpPr/>
            <p:nvPr/>
          </p:nvSpPr>
          <p:spPr>
            <a:xfrm>
              <a:off x="5789157" y="2567517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61785B61-0DEC-F517-47BB-1EC2C7BC4B47}"/>
              </a:ext>
            </a:extLst>
          </p:cNvPr>
          <p:cNvSpPr txBox="1"/>
          <p:nvPr/>
        </p:nvSpPr>
        <p:spPr>
          <a:xfrm>
            <a:off x="3262498" y="4075394"/>
            <a:ext cx="8055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Cursor Moves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E6A1156F-7823-1842-6BF8-7F87DCD3D673}"/>
              </a:ext>
            </a:extLst>
          </p:cNvPr>
          <p:cNvSpPr txBox="1"/>
          <p:nvPr/>
        </p:nvSpPr>
        <p:spPr>
          <a:xfrm>
            <a:off x="3262500" y="2751163"/>
            <a:ext cx="8055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Sun Moves</a:t>
            </a:r>
          </a:p>
        </p:txBody>
      </p:sp>
      <p:cxnSp>
        <p:nvCxnSpPr>
          <p:cNvPr id="367" name="Straight Arrow Connector 366">
            <a:extLst>
              <a:ext uri="{FF2B5EF4-FFF2-40B4-BE49-F238E27FC236}">
                <a16:creationId xmlns:a16="http://schemas.microsoft.com/office/drawing/2014/main" id="{C40AAD1B-D7DA-615C-BDF5-A05B11BBE6C6}"/>
              </a:ext>
            </a:extLst>
          </p:cNvPr>
          <p:cNvCxnSpPr>
            <a:cxnSpLocks/>
          </p:cNvCxnSpPr>
          <p:nvPr/>
        </p:nvCxnSpPr>
        <p:spPr>
          <a:xfrm flipH="1">
            <a:off x="2478958" y="3043551"/>
            <a:ext cx="916892" cy="4788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D9C21B6E-98FB-431D-E85F-1775572C4599}"/>
              </a:ext>
            </a:extLst>
          </p:cNvPr>
          <p:cNvGrpSpPr/>
          <p:nvPr/>
        </p:nvGrpSpPr>
        <p:grpSpPr>
          <a:xfrm>
            <a:off x="2473954" y="3764417"/>
            <a:ext cx="714960" cy="726012"/>
            <a:chOff x="2430970" y="3763572"/>
            <a:chExt cx="714960" cy="726012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E4C6BC69-D0A2-E121-F934-AA6CAEF37E3C}"/>
                </a:ext>
              </a:extLst>
            </p:cNvPr>
            <p:cNvSpPr/>
            <p:nvPr/>
          </p:nvSpPr>
          <p:spPr>
            <a:xfrm>
              <a:off x="2430970" y="4249538"/>
              <a:ext cx="240046" cy="2400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5E98D4FE-42E8-6135-FDCD-F30F631F1A7F}"/>
                </a:ext>
              </a:extLst>
            </p:cNvPr>
            <p:cNvSpPr/>
            <p:nvPr/>
          </p:nvSpPr>
          <p:spPr>
            <a:xfrm>
              <a:off x="2905884" y="4249538"/>
              <a:ext cx="240046" cy="240046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AB3CD728-900E-0140-45AE-8C3B8F270DB1}"/>
                </a:ext>
              </a:extLst>
            </p:cNvPr>
            <p:cNvSpPr/>
            <p:nvPr/>
          </p:nvSpPr>
          <p:spPr>
            <a:xfrm>
              <a:off x="2672188" y="4249538"/>
              <a:ext cx="240046" cy="2400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F35F124-E788-BA78-A3C1-7578337465D1}"/>
                </a:ext>
              </a:extLst>
            </p:cNvPr>
            <p:cNvSpPr/>
            <p:nvPr/>
          </p:nvSpPr>
          <p:spPr>
            <a:xfrm>
              <a:off x="2905884" y="3763572"/>
              <a:ext cx="240046" cy="2400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B9FDF05-78C1-0FA9-65F6-6749FFDB4F71}"/>
                </a:ext>
              </a:extLst>
            </p:cNvPr>
            <p:cNvSpPr/>
            <p:nvPr/>
          </p:nvSpPr>
          <p:spPr>
            <a:xfrm>
              <a:off x="2905884" y="4003618"/>
              <a:ext cx="240046" cy="2400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75" name="Straight Arrow Connector 374">
            <a:extLst>
              <a:ext uri="{FF2B5EF4-FFF2-40B4-BE49-F238E27FC236}">
                <a16:creationId xmlns:a16="http://schemas.microsoft.com/office/drawing/2014/main" id="{C5E03204-69F8-2DC1-C212-D57D58366917}"/>
              </a:ext>
            </a:extLst>
          </p:cNvPr>
          <p:cNvCxnSpPr>
            <a:cxnSpLocks/>
          </p:cNvCxnSpPr>
          <p:nvPr/>
        </p:nvCxnSpPr>
        <p:spPr>
          <a:xfrm flipH="1" flipV="1">
            <a:off x="3034624" y="4367055"/>
            <a:ext cx="316774" cy="727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DA169242-D883-B013-35B3-86516B327E99}"/>
              </a:ext>
            </a:extLst>
          </p:cNvPr>
          <p:cNvGrpSpPr/>
          <p:nvPr/>
        </p:nvGrpSpPr>
        <p:grpSpPr>
          <a:xfrm>
            <a:off x="5827450" y="2573431"/>
            <a:ext cx="2404754" cy="1916998"/>
            <a:chOff x="742325" y="2220824"/>
            <a:chExt cx="2404754" cy="1916998"/>
          </a:xfrm>
        </p:grpSpPr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B351D8FF-6FEE-608A-C2AC-55DF9EF5B3D7}"/>
                </a:ext>
              </a:extLst>
            </p:cNvPr>
            <p:cNvSpPr/>
            <p:nvPr/>
          </p:nvSpPr>
          <p:spPr>
            <a:xfrm>
              <a:off x="742325" y="2221799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F3F6C5CF-D3ED-4BA5-21D7-2EE0F0C14EE8}"/>
                </a:ext>
              </a:extLst>
            </p:cNvPr>
            <p:cNvSpPr/>
            <p:nvPr/>
          </p:nvSpPr>
          <p:spPr>
            <a:xfrm>
              <a:off x="983543" y="22208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A9867239-CB08-BA71-18F9-D16913F56CF1}"/>
                </a:ext>
              </a:extLst>
            </p:cNvPr>
            <p:cNvSpPr/>
            <p:nvPr/>
          </p:nvSpPr>
          <p:spPr>
            <a:xfrm>
              <a:off x="1223589" y="22208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41C60A8C-907F-D049-00FD-B19B1325023D}"/>
                </a:ext>
              </a:extLst>
            </p:cNvPr>
            <p:cNvSpPr/>
            <p:nvPr/>
          </p:nvSpPr>
          <p:spPr>
            <a:xfrm>
              <a:off x="1463636" y="22208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81A99BB4-F23B-AB7C-2FCF-26622B56EAA0}"/>
                </a:ext>
              </a:extLst>
            </p:cNvPr>
            <p:cNvSpPr/>
            <p:nvPr/>
          </p:nvSpPr>
          <p:spPr>
            <a:xfrm>
              <a:off x="1703682" y="22208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88931186-5A5E-2925-E2F8-0EC7F0E33505}"/>
                </a:ext>
              </a:extLst>
            </p:cNvPr>
            <p:cNvSpPr/>
            <p:nvPr/>
          </p:nvSpPr>
          <p:spPr>
            <a:xfrm>
              <a:off x="1943728" y="222144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237519E2-3927-F274-6245-35F235312A49}"/>
                </a:ext>
              </a:extLst>
            </p:cNvPr>
            <p:cNvSpPr/>
            <p:nvPr/>
          </p:nvSpPr>
          <p:spPr>
            <a:xfrm>
              <a:off x="742325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0C665241-10A2-CBCF-9980-EC6D98EEC8D7}"/>
                </a:ext>
              </a:extLst>
            </p:cNvPr>
            <p:cNvSpPr/>
            <p:nvPr/>
          </p:nvSpPr>
          <p:spPr>
            <a:xfrm>
              <a:off x="983543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00ABF6EA-EA6E-99C5-DAD1-036C69B07D4E}"/>
                </a:ext>
              </a:extLst>
            </p:cNvPr>
            <p:cNvSpPr/>
            <p:nvPr/>
          </p:nvSpPr>
          <p:spPr>
            <a:xfrm>
              <a:off x="1223589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92DB10BA-DB82-2597-FA50-0D8FEC45B960}"/>
                </a:ext>
              </a:extLst>
            </p:cNvPr>
            <p:cNvSpPr/>
            <p:nvPr/>
          </p:nvSpPr>
          <p:spPr>
            <a:xfrm>
              <a:off x="1463636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CDC23806-1EDB-D516-EBB7-4ECC2D59E58C}"/>
                </a:ext>
              </a:extLst>
            </p:cNvPr>
            <p:cNvSpPr/>
            <p:nvPr/>
          </p:nvSpPr>
          <p:spPr>
            <a:xfrm>
              <a:off x="1703682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3CE1C6F7-533F-7D9A-7E20-208A7B3E39D6}"/>
                </a:ext>
              </a:extLst>
            </p:cNvPr>
            <p:cNvSpPr/>
            <p:nvPr/>
          </p:nvSpPr>
          <p:spPr>
            <a:xfrm>
              <a:off x="1943728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113DF2C4-3F91-EAEB-48E5-1DE4BFD199BD}"/>
                </a:ext>
              </a:extLst>
            </p:cNvPr>
            <p:cNvSpPr/>
            <p:nvPr/>
          </p:nvSpPr>
          <p:spPr>
            <a:xfrm>
              <a:off x="742325" y="2696721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54245F4C-517E-A46D-804A-01B15B12B0E2}"/>
                </a:ext>
              </a:extLst>
            </p:cNvPr>
            <p:cNvSpPr/>
            <p:nvPr/>
          </p:nvSpPr>
          <p:spPr>
            <a:xfrm>
              <a:off x="983543" y="2695746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6AA403C9-B91D-5E57-BEB4-EBD6F75A67A4}"/>
                </a:ext>
              </a:extLst>
            </p:cNvPr>
            <p:cNvSpPr/>
            <p:nvPr/>
          </p:nvSpPr>
          <p:spPr>
            <a:xfrm>
              <a:off x="1223589" y="2695746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DE67B0B8-5586-32DF-BB42-80A42069CF4E}"/>
                </a:ext>
              </a:extLst>
            </p:cNvPr>
            <p:cNvSpPr/>
            <p:nvPr/>
          </p:nvSpPr>
          <p:spPr>
            <a:xfrm>
              <a:off x="1463636" y="2695746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C1464206-844C-2476-A8E9-F2EEEA00BFE2}"/>
                </a:ext>
              </a:extLst>
            </p:cNvPr>
            <p:cNvSpPr/>
            <p:nvPr/>
          </p:nvSpPr>
          <p:spPr>
            <a:xfrm>
              <a:off x="1703682" y="2695746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EABE5ED4-6DFD-085C-5448-5675B237EEB6}"/>
                </a:ext>
              </a:extLst>
            </p:cNvPr>
            <p:cNvSpPr/>
            <p:nvPr/>
          </p:nvSpPr>
          <p:spPr>
            <a:xfrm>
              <a:off x="1943728" y="2696367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DB57D531-0DB8-63F0-120C-FA9E0CB86AE1}"/>
                </a:ext>
              </a:extLst>
            </p:cNvPr>
            <p:cNvSpPr/>
            <p:nvPr/>
          </p:nvSpPr>
          <p:spPr>
            <a:xfrm>
              <a:off x="742325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3176D28F-0483-437E-A3D8-A6B92B4BCE3C}"/>
                </a:ext>
              </a:extLst>
            </p:cNvPr>
            <p:cNvSpPr/>
            <p:nvPr/>
          </p:nvSpPr>
          <p:spPr>
            <a:xfrm>
              <a:off x="983543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235EE700-C500-2E41-7B22-4C0D06174002}"/>
                </a:ext>
              </a:extLst>
            </p:cNvPr>
            <p:cNvSpPr/>
            <p:nvPr/>
          </p:nvSpPr>
          <p:spPr>
            <a:xfrm>
              <a:off x="1223589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FC9C5C24-190A-2867-76B6-EB4AEE94AF1D}"/>
                </a:ext>
              </a:extLst>
            </p:cNvPr>
            <p:cNvSpPr/>
            <p:nvPr/>
          </p:nvSpPr>
          <p:spPr>
            <a:xfrm>
              <a:off x="1463636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D4F35C78-E925-D775-72C7-B1D710D94AB7}"/>
                </a:ext>
              </a:extLst>
            </p:cNvPr>
            <p:cNvSpPr/>
            <p:nvPr/>
          </p:nvSpPr>
          <p:spPr>
            <a:xfrm>
              <a:off x="1703682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8A31BAF3-6FDB-F85E-8539-352939D64CD4}"/>
                </a:ext>
              </a:extLst>
            </p:cNvPr>
            <p:cNvSpPr/>
            <p:nvPr/>
          </p:nvSpPr>
          <p:spPr>
            <a:xfrm>
              <a:off x="1943728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AC6F5AF0-4518-DC3B-3F20-F8B10BB0B7DB}"/>
                </a:ext>
              </a:extLst>
            </p:cNvPr>
            <p:cNvSpPr/>
            <p:nvPr/>
          </p:nvSpPr>
          <p:spPr>
            <a:xfrm>
              <a:off x="742325" y="3181650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CA82D079-7757-203E-1A42-7804F11526EC}"/>
                </a:ext>
              </a:extLst>
            </p:cNvPr>
            <p:cNvSpPr/>
            <p:nvPr/>
          </p:nvSpPr>
          <p:spPr>
            <a:xfrm>
              <a:off x="983543" y="3180675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D8279B50-1C9C-A02B-E985-67B9A7385BC0}"/>
                </a:ext>
              </a:extLst>
            </p:cNvPr>
            <p:cNvSpPr/>
            <p:nvPr/>
          </p:nvSpPr>
          <p:spPr>
            <a:xfrm>
              <a:off x="1223589" y="3180675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5E793E67-5800-01CD-F6BB-49AAEDD7D2D4}"/>
                </a:ext>
              </a:extLst>
            </p:cNvPr>
            <p:cNvSpPr/>
            <p:nvPr/>
          </p:nvSpPr>
          <p:spPr>
            <a:xfrm>
              <a:off x="1463636" y="3180675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A8CAD747-CAAC-322F-9253-6CAE047FEF0F}"/>
                </a:ext>
              </a:extLst>
            </p:cNvPr>
            <p:cNvSpPr/>
            <p:nvPr/>
          </p:nvSpPr>
          <p:spPr>
            <a:xfrm>
              <a:off x="1703682" y="3180675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EFCC2CC6-9A0D-F598-F2AE-127BA4F3A574}"/>
                </a:ext>
              </a:extLst>
            </p:cNvPr>
            <p:cNvSpPr/>
            <p:nvPr/>
          </p:nvSpPr>
          <p:spPr>
            <a:xfrm>
              <a:off x="1943728" y="3181296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03B5E8A3-A562-EBCD-8F41-B0B86FEBE996}"/>
                </a:ext>
              </a:extLst>
            </p:cNvPr>
            <p:cNvSpPr/>
            <p:nvPr/>
          </p:nvSpPr>
          <p:spPr>
            <a:xfrm>
              <a:off x="2184946" y="3182234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6BB230FB-6D17-E260-DCED-C894A6BDE340}"/>
                </a:ext>
              </a:extLst>
            </p:cNvPr>
            <p:cNvSpPr/>
            <p:nvPr/>
          </p:nvSpPr>
          <p:spPr>
            <a:xfrm>
              <a:off x="2424992" y="3182234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36D30F8A-5703-FA65-4158-D14C6EAD47ED}"/>
                </a:ext>
              </a:extLst>
            </p:cNvPr>
            <p:cNvSpPr/>
            <p:nvPr/>
          </p:nvSpPr>
          <p:spPr>
            <a:xfrm>
              <a:off x="2665039" y="3182234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86DC3D50-E257-6F86-9C73-A3BA31595E3B}"/>
                </a:ext>
              </a:extLst>
            </p:cNvPr>
            <p:cNvSpPr/>
            <p:nvPr/>
          </p:nvSpPr>
          <p:spPr>
            <a:xfrm>
              <a:off x="2905085" y="3182234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538204F6-3C7B-8021-3C85-8D3D6BD3B6A3}"/>
                </a:ext>
              </a:extLst>
            </p:cNvPr>
            <p:cNvSpPr/>
            <p:nvPr/>
          </p:nvSpPr>
          <p:spPr>
            <a:xfrm>
              <a:off x="742325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461CEB17-2EFD-FC50-CB41-A143E715F2A7}"/>
                </a:ext>
              </a:extLst>
            </p:cNvPr>
            <p:cNvSpPr/>
            <p:nvPr/>
          </p:nvSpPr>
          <p:spPr>
            <a:xfrm>
              <a:off x="983543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D4B70CA2-FC83-CD05-8B83-164D5CCE572D}"/>
                </a:ext>
              </a:extLst>
            </p:cNvPr>
            <p:cNvSpPr/>
            <p:nvPr/>
          </p:nvSpPr>
          <p:spPr>
            <a:xfrm>
              <a:off x="1223589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13158FD8-E534-4B3D-0BD8-747DD9A38FFE}"/>
                </a:ext>
              </a:extLst>
            </p:cNvPr>
            <p:cNvSpPr/>
            <p:nvPr/>
          </p:nvSpPr>
          <p:spPr>
            <a:xfrm>
              <a:off x="1463636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AF6D435C-63B1-1A23-4ED9-379176C42425}"/>
                </a:ext>
              </a:extLst>
            </p:cNvPr>
            <p:cNvSpPr/>
            <p:nvPr/>
          </p:nvSpPr>
          <p:spPr>
            <a:xfrm>
              <a:off x="1703682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B69384E9-68CE-83DE-9F82-D94397DADDA7}"/>
                </a:ext>
              </a:extLst>
            </p:cNvPr>
            <p:cNvSpPr/>
            <p:nvPr/>
          </p:nvSpPr>
          <p:spPr>
            <a:xfrm>
              <a:off x="1943728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782587CC-C2F9-6EF6-1425-D960BE0EAD70}"/>
                </a:ext>
              </a:extLst>
            </p:cNvPr>
            <p:cNvSpPr/>
            <p:nvPr/>
          </p:nvSpPr>
          <p:spPr>
            <a:xfrm>
              <a:off x="2184946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9D9BDF1D-2C1D-1A5D-3B09-85BB0FBE927E}"/>
                </a:ext>
              </a:extLst>
            </p:cNvPr>
            <p:cNvSpPr/>
            <p:nvPr/>
          </p:nvSpPr>
          <p:spPr>
            <a:xfrm>
              <a:off x="2424992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8308D343-127E-4CA7-418F-6680895FB527}"/>
                </a:ext>
              </a:extLst>
            </p:cNvPr>
            <p:cNvSpPr/>
            <p:nvPr/>
          </p:nvSpPr>
          <p:spPr>
            <a:xfrm>
              <a:off x="2665039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8D47A8D8-4C2F-C7E9-D3F0-F9E41668DB10}"/>
                </a:ext>
              </a:extLst>
            </p:cNvPr>
            <p:cNvSpPr/>
            <p:nvPr/>
          </p:nvSpPr>
          <p:spPr>
            <a:xfrm>
              <a:off x="2905085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A377CCE3-B741-5005-5140-70B4B5F5B257}"/>
                </a:ext>
              </a:extLst>
            </p:cNvPr>
            <p:cNvSpPr/>
            <p:nvPr/>
          </p:nvSpPr>
          <p:spPr>
            <a:xfrm>
              <a:off x="742325" y="365657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6" name="Rectangle 425">
              <a:extLst>
                <a:ext uri="{FF2B5EF4-FFF2-40B4-BE49-F238E27FC236}">
                  <a16:creationId xmlns:a16="http://schemas.microsoft.com/office/drawing/2014/main" id="{36DCB6D0-D666-8B33-5FCB-FF8A7D093AC3}"/>
                </a:ext>
              </a:extLst>
            </p:cNvPr>
            <p:cNvSpPr/>
            <p:nvPr/>
          </p:nvSpPr>
          <p:spPr>
            <a:xfrm>
              <a:off x="983543" y="3655598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C45665C6-8118-0E3D-D647-6969E45CD368}"/>
                </a:ext>
              </a:extLst>
            </p:cNvPr>
            <p:cNvSpPr/>
            <p:nvPr/>
          </p:nvSpPr>
          <p:spPr>
            <a:xfrm>
              <a:off x="1223589" y="3655598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78C8DE95-35AE-92A5-C379-D91CA67DC1DC}"/>
                </a:ext>
              </a:extLst>
            </p:cNvPr>
            <p:cNvSpPr/>
            <p:nvPr/>
          </p:nvSpPr>
          <p:spPr>
            <a:xfrm>
              <a:off x="1463636" y="3655598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D0867D11-3D15-05F2-B6DF-0946CE013FB2}"/>
                </a:ext>
              </a:extLst>
            </p:cNvPr>
            <p:cNvSpPr/>
            <p:nvPr/>
          </p:nvSpPr>
          <p:spPr>
            <a:xfrm>
              <a:off x="1703682" y="3655598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97B5D6F1-A067-2F44-97E3-05840E425E22}"/>
                </a:ext>
              </a:extLst>
            </p:cNvPr>
            <p:cNvSpPr/>
            <p:nvPr/>
          </p:nvSpPr>
          <p:spPr>
            <a:xfrm>
              <a:off x="1943728" y="3656218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F34393D9-360C-1122-9DAC-D9DEBCEE7689}"/>
                </a:ext>
              </a:extLst>
            </p:cNvPr>
            <p:cNvSpPr/>
            <p:nvPr/>
          </p:nvSpPr>
          <p:spPr>
            <a:xfrm>
              <a:off x="2184946" y="3657157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AD270D3E-0E80-F349-19E0-11FDD25B95EF}"/>
                </a:ext>
              </a:extLst>
            </p:cNvPr>
            <p:cNvSpPr/>
            <p:nvPr/>
          </p:nvSpPr>
          <p:spPr>
            <a:xfrm>
              <a:off x="2424992" y="3657157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811EAE17-3AC0-360F-4B05-E206CB9799C7}"/>
                </a:ext>
              </a:extLst>
            </p:cNvPr>
            <p:cNvSpPr/>
            <p:nvPr/>
          </p:nvSpPr>
          <p:spPr>
            <a:xfrm>
              <a:off x="2665039" y="3657157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DB222363-70C1-6C9A-BABE-C982F8A54226}"/>
                </a:ext>
              </a:extLst>
            </p:cNvPr>
            <p:cNvSpPr/>
            <p:nvPr/>
          </p:nvSpPr>
          <p:spPr>
            <a:xfrm>
              <a:off x="2905085" y="3657157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ABE3F1A5-841B-E41B-5C3B-9DB80A885457}"/>
                </a:ext>
              </a:extLst>
            </p:cNvPr>
            <p:cNvSpPr/>
            <p:nvPr/>
          </p:nvSpPr>
          <p:spPr>
            <a:xfrm>
              <a:off x="742325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2426AB9A-ADF3-4E81-3E1D-4F54F19140D5}"/>
                </a:ext>
              </a:extLst>
            </p:cNvPr>
            <p:cNvSpPr/>
            <p:nvPr/>
          </p:nvSpPr>
          <p:spPr>
            <a:xfrm>
              <a:off x="983543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300443FA-C987-0953-93F5-5075974E5FF3}"/>
                </a:ext>
              </a:extLst>
            </p:cNvPr>
            <p:cNvSpPr/>
            <p:nvPr/>
          </p:nvSpPr>
          <p:spPr>
            <a:xfrm>
              <a:off x="1223589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4CDFCCFD-36EA-9439-209F-BC59B46D62FC}"/>
                </a:ext>
              </a:extLst>
            </p:cNvPr>
            <p:cNvSpPr/>
            <p:nvPr/>
          </p:nvSpPr>
          <p:spPr>
            <a:xfrm>
              <a:off x="1463636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3EDD9B56-11E1-C788-35A7-AA59297EABD4}"/>
                </a:ext>
              </a:extLst>
            </p:cNvPr>
            <p:cNvSpPr/>
            <p:nvPr/>
          </p:nvSpPr>
          <p:spPr>
            <a:xfrm>
              <a:off x="1703682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81F984DD-5AA7-19A6-13D1-53ED43B635A1}"/>
                </a:ext>
              </a:extLst>
            </p:cNvPr>
            <p:cNvSpPr/>
            <p:nvPr/>
          </p:nvSpPr>
          <p:spPr>
            <a:xfrm>
              <a:off x="1943728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559FBE6B-47F3-9930-6C20-3075F05F6AD6}"/>
                </a:ext>
              </a:extLst>
            </p:cNvPr>
            <p:cNvSpPr/>
            <p:nvPr/>
          </p:nvSpPr>
          <p:spPr>
            <a:xfrm>
              <a:off x="2184946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2D10C0BF-15BD-1F56-1CBA-DF7642F32354}"/>
                </a:ext>
              </a:extLst>
            </p:cNvPr>
            <p:cNvSpPr/>
            <p:nvPr/>
          </p:nvSpPr>
          <p:spPr>
            <a:xfrm>
              <a:off x="2424992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5AA4D2B0-C6B8-8D67-45E8-321789CD37A3}"/>
                </a:ext>
              </a:extLst>
            </p:cNvPr>
            <p:cNvSpPr/>
            <p:nvPr/>
          </p:nvSpPr>
          <p:spPr>
            <a:xfrm>
              <a:off x="2665039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D45FD1EF-3D0E-7A1B-0417-A7F6775B8D98}"/>
                </a:ext>
              </a:extLst>
            </p:cNvPr>
            <p:cNvSpPr/>
            <p:nvPr/>
          </p:nvSpPr>
          <p:spPr>
            <a:xfrm>
              <a:off x="2905085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8EF6CBD9-D53C-F983-0AB3-771C6A21EECE}"/>
                </a:ext>
              </a:extLst>
            </p:cNvPr>
            <p:cNvSpPr/>
            <p:nvPr/>
          </p:nvSpPr>
          <p:spPr>
            <a:xfrm>
              <a:off x="2186894" y="22208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F92D0CA1-9B6F-D11A-42D5-56DA350B718D}"/>
                </a:ext>
              </a:extLst>
            </p:cNvPr>
            <p:cNvSpPr/>
            <p:nvPr/>
          </p:nvSpPr>
          <p:spPr>
            <a:xfrm>
              <a:off x="2426941" y="22208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9CF90547-13F3-F7F3-C4CF-CEF3FDFBD6CB}"/>
                </a:ext>
              </a:extLst>
            </p:cNvPr>
            <p:cNvSpPr/>
            <p:nvPr/>
          </p:nvSpPr>
          <p:spPr>
            <a:xfrm>
              <a:off x="2666987" y="22208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74FD1703-E1B1-2455-9D6F-B9C867D99A22}"/>
                </a:ext>
              </a:extLst>
            </p:cNvPr>
            <p:cNvSpPr/>
            <p:nvPr/>
          </p:nvSpPr>
          <p:spPr>
            <a:xfrm>
              <a:off x="2907033" y="222144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22F4E0DE-76FC-0A2F-3267-F3FD29F1BA38}"/>
                </a:ext>
              </a:extLst>
            </p:cNvPr>
            <p:cNvSpPr/>
            <p:nvPr/>
          </p:nvSpPr>
          <p:spPr>
            <a:xfrm>
              <a:off x="2186894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ECB0DABF-1273-29FD-6B3E-F98D592EDDE6}"/>
                </a:ext>
              </a:extLst>
            </p:cNvPr>
            <p:cNvSpPr/>
            <p:nvPr/>
          </p:nvSpPr>
          <p:spPr>
            <a:xfrm>
              <a:off x="2426941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4F384D59-B9A1-C076-EDDA-5DC7BE489ED8}"/>
                </a:ext>
              </a:extLst>
            </p:cNvPr>
            <p:cNvSpPr/>
            <p:nvPr/>
          </p:nvSpPr>
          <p:spPr>
            <a:xfrm>
              <a:off x="2666987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1E7973F-AE0B-9C89-7157-E98CFD6048DB}"/>
                </a:ext>
              </a:extLst>
            </p:cNvPr>
            <p:cNvSpPr/>
            <p:nvPr/>
          </p:nvSpPr>
          <p:spPr>
            <a:xfrm>
              <a:off x="2907033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DF83B9FE-2A61-DABE-6CE9-7CE856DCEC66}"/>
                </a:ext>
              </a:extLst>
            </p:cNvPr>
            <p:cNvSpPr/>
            <p:nvPr/>
          </p:nvSpPr>
          <p:spPr>
            <a:xfrm>
              <a:off x="2186894" y="2695746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B2CF033-F7DA-A6AE-68EE-3FA33452E18A}"/>
                </a:ext>
              </a:extLst>
            </p:cNvPr>
            <p:cNvSpPr/>
            <p:nvPr/>
          </p:nvSpPr>
          <p:spPr>
            <a:xfrm>
              <a:off x="2426941" y="2695746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13061D40-BE08-4E2D-CC57-4052E53FD893}"/>
                </a:ext>
              </a:extLst>
            </p:cNvPr>
            <p:cNvSpPr/>
            <p:nvPr/>
          </p:nvSpPr>
          <p:spPr>
            <a:xfrm>
              <a:off x="2666987" y="2695746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0569A93A-CE3F-E80B-8EE8-F117D7F9FA54}"/>
                </a:ext>
              </a:extLst>
            </p:cNvPr>
            <p:cNvSpPr/>
            <p:nvPr/>
          </p:nvSpPr>
          <p:spPr>
            <a:xfrm>
              <a:off x="2907033" y="2696367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7F43014E-D0D1-2288-FE04-4F6D92B426AE}"/>
                </a:ext>
              </a:extLst>
            </p:cNvPr>
            <p:cNvSpPr/>
            <p:nvPr/>
          </p:nvSpPr>
          <p:spPr>
            <a:xfrm>
              <a:off x="2186894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006B02B6-8AC6-15EE-BD48-DE83520AD075}"/>
                </a:ext>
              </a:extLst>
            </p:cNvPr>
            <p:cNvSpPr/>
            <p:nvPr/>
          </p:nvSpPr>
          <p:spPr>
            <a:xfrm>
              <a:off x="2426941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3631B585-CA75-097D-3AAA-3238C9613281}"/>
                </a:ext>
              </a:extLst>
            </p:cNvPr>
            <p:cNvSpPr/>
            <p:nvPr/>
          </p:nvSpPr>
          <p:spPr>
            <a:xfrm>
              <a:off x="2666987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9911CB6F-2D85-FB8A-B958-4FC3D78ACBB7}"/>
                </a:ext>
              </a:extLst>
            </p:cNvPr>
            <p:cNvSpPr/>
            <p:nvPr/>
          </p:nvSpPr>
          <p:spPr>
            <a:xfrm>
              <a:off x="2907033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71FC506B-0460-112C-D55E-140E259A7CAE}"/>
              </a:ext>
            </a:extLst>
          </p:cNvPr>
          <p:cNvGrpSpPr/>
          <p:nvPr/>
        </p:nvGrpSpPr>
        <p:grpSpPr>
          <a:xfrm>
            <a:off x="7268616" y="2574430"/>
            <a:ext cx="960185" cy="955587"/>
            <a:chOff x="4108559" y="3736733"/>
            <a:chExt cx="960185" cy="955587"/>
          </a:xfrm>
        </p:grpSpPr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01652F8B-A9AA-2636-6DC7-183DEECF05EE}"/>
                </a:ext>
              </a:extLst>
            </p:cNvPr>
            <p:cNvSpPr/>
            <p:nvPr/>
          </p:nvSpPr>
          <p:spPr>
            <a:xfrm>
              <a:off x="4348605" y="3736733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9D1318C8-4E52-B370-51F4-4AED7A4FA87E}"/>
                </a:ext>
              </a:extLst>
            </p:cNvPr>
            <p:cNvSpPr/>
            <p:nvPr/>
          </p:nvSpPr>
          <p:spPr>
            <a:xfrm>
              <a:off x="4588652" y="3736733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566CE5AC-A350-3334-6FED-B4AC0DE41DB3}"/>
                </a:ext>
              </a:extLst>
            </p:cNvPr>
            <p:cNvSpPr/>
            <p:nvPr/>
          </p:nvSpPr>
          <p:spPr>
            <a:xfrm>
              <a:off x="4108559" y="3977352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A4DF5AC4-A3FA-BF25-6972-D10D42D16509}"/>
                </a:ext>
              </a:extLst>
            </p:cNvPr>
            <p:cNvSpPr/>
            <p:nvPr/>
          </p:nvSpPr>
          <p:spPr>
            <a:xfrm>
              <a:off x="4828698" y="3977352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B48F48BA-ABD7-A804-58E6-FC0921C51C4C}"/>
                </a:ext>
              </a:extLst>
            </p:cNvPr>
            <p:cNvSpPr/>
            <p:nvPr/>
          </p:nvSpPr>
          <p:spPr>
            <a:xfrm>
              <a:off x="4108559" y="4211656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1F994952-24DA-7377-6F6E-F999E42FCD37}"/>
                </a:ext>
              </a:extLst>
            </p:cNvPr>
            <p:cNvSpPr/>
            <p:nvPr/>
          </p:nvSpPr>
          <p:spPr>
            <a:xfrm>
              <a:off x="4348605" y="4211656"/>
              <a:ext cx="240046" cy="2400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BEABE6BE-BBE1-2C77-1B37-94590B88F698}"/>
                </a:ext>
              </a:extLst>
            </p:cNvPr>
            <p:cNvSpPr/>
            <p:nvPr/>
          </p:nvSpPr>
          <p:spPr>
            <a:xfrm>
              <a:off x="4588652" y="4211656"/>
              <a:ext cx="240046" cy="2400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E5272CE2-F468-A7D3-71F8-B3379B8D38B8}"/>
                </a:ext>
              </a:extLst>
            </p:cNvPr>
            <p:cNvSpPr/>
            <p:nvPr/>
          </p:nvSpPr>
          <p:spPr>
            <a:xfrm>
              <a:off x="4828698" y="4211656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745EDEA-B8C5-4B1D-C749-353FF87E952F}"/>
                </a:ext>
              </a:extLst>
            </p:cNvPr>
            <p:cNvSpPr/>
            <p:nvPr/>
          </p:nvSpPr>
          <p:spPr>
            <a:xfrm>
              <a:off x="4348605" y="4452274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CA13AA74-5A03-D478-5786-77CD0519C29A}"/>
                </a:ext>
              </a:extLst>
            </p:cNvPr>
            <p:cNvSpPr/>
            <p:nvPr/>
          </p:nvSpPr>
          <p:spPr>
            <a:xfrm>
              <a:off x="4588652" y="4452274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ED08DA3C-66C7-9E1C-67EB-90CDE182CC31}"/>
                </a:ext>
              </a:extLst>
            </p:cNvPr>
            <p:cNvSpPr/>
            <p:nvPr/>
          </p:nvSpPr>
          <p:spPr>
            <a:xfrm>
              <a:off x="4348605" y="3971037"/>
              <a:ext cx="240046" cy="2400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0E04C771-D0DA-1BA0-565C-5B0BBE66150D}"/>
                </a:ext>
              </a:extLst>
            </p:cNvPr>
            <p:cNvSpPr/>
            <p:nvPr/>
          </p:nvSpPr>
          <p:spPr>
            <a:xfrm>
              <a:off x="4588652" y="3971037"/>
              <a:ext cx="240046" cy="2400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EC262DB8-9BBB-804E-513A-48C747E49EBB}"/>
              </a:ext>
            </a:extLst>
          </p:cNvPr>
          <p:cNvGrpSpPr/>
          <p:nvPr/>
        </p:nvGrpSpPr>
        <p:grpSpPr>
          <a:xfrm>
            <a:off x="7512348" y="2568832"/>
            <a:ext cx="714960" cy="718026"/>
            <a:chOff x="2434203" y="2563724"/>
            <a:chExt cx="714960" cy="718026"/>
          </a:xfrm>
        </p:grpSpPr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717FCB92-7EA7-ACD7-22D6-BC28BA67D813}"/>
                </a:ext>
              </a:extLst>
            </p:cNvPr>
            <p:cNvSpPr/>
            <p:nvPr/>
          </p:nvSpPr>
          <p:spPr>
            <a:xfrm>
              <a:off x="2434203" y="2563724"/>
              <a:ext cx="240046" cy="2400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993B132A-C68D-09D6-718F-AA49201EC436}"/>
                </a:ext>
              </a:extLst>
            </p:cNvPr>
            <p:cNvSpPr/>
            <p:nvPr/>
          </p:nvSpPr>
          <p:spPr>
            <a:xfrm>
              <a:off x="2909117" y="2563724"/>
              <a:ext cx="240046" cy="240046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6BBAE314-4A2F-4685-5ED0-8F45A18141D2}"/>
                </a:ext>
              </a:extLst>
            </p:cNvPr>
            <p:cNvSpPr/>
            <p:nvPr/>
          </p:nvSpPr>
          <p:spPr>
            <a:xfrm>
              <a:off x="2675421" y="2563724"/>
              <a:ext cx="240046" cy="2400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3804CFB7-104A-B640-5844-9BAE65EDACF8}"/>
                </a:ext>
              </a:extLst>
            </p:cNvPr>
            <p:cNvSpPr/>
            <p:nvPr/>
          </p:nvSpPr>
          <p:spPr>
            <a:xfrm>
              <a:off x="2909117" y="2801658"/>
              <a:ext cx="240046" cy="2400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05B81FC5-5173-7229-6108-55B596EB5D85}"/>
                </a:ext>
              </a:extLst>
            </p:cNvPr>
            <p:cNvSpPr/>
            <p:nvPr/>
          </p:nvSpPr>
          <p:spPr>
            <a:xfrm>
              <a:off x="2909117" y="3041704"/>
              <a:ext cx="240046" cy="2400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F7BF7397-A288-602B-2698-BDDF50140A57}"/>
              </a:ext>
            </a:extLst>
          </p:cNvPr>
          <p:cNvGrpSpPr/>
          <p:nvPr/>
        </p:nvGrpSpPr>
        <p:grpSpPr>
          <a:xfrm>
            <a:off x="7028775" y="2566914"/>
            <a:ext cx="960185" cy="959820"/>
            <a:chOff x="5309064" y="2567517"/>
            <a:chExt cx="960185" cy="959820"/>
          </a:xfrm>
        </p:grpSpPr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F8085354-1919-2DF7-D1A3-34EDCA2ADD49}"/>
                </a:ext>
              </a:extLst>
            </p:cNvPr>
            <p:cNvSpPr/>
            <p:nvPr/>
          </p:nvSpPr>
          <p:spPr>
            <a:xfrm>
              <a:off x="5309064" y="2812369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642777AF-24FD-0E6F-D445-C88C2B6771E1}"/>
                </a:ext>
              </a:extLst>
            </p:cNvPr>
            <p:cNvSpPr/>
            <p:nvPr/>
          </p:nvSpPr>
          <p:spPr>
            <a:xfrm>
              <a:off x="6029203" y="2812369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1EB7AC06-595A-0E83-F40B-4484AA02D4E0}"/>
                </a:ext>
              </a:extLst>
            </p:cNvPr>
            <p:cNvSpPr/>
            <p:nvPr/>
          </p:nvSpPr>
          <p:spPr>
            <a:xfrm>
              <a:off x="5309064" y="3046673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F652E7B3-FEA4-1903-2DB5-6460556A83B2}"/>
                </a:ext>
              </a:extLst>
            </p:cNvPr>
            <p:cNvSpPr/>
            <p:nvPr/>
          </p:nvSpPr>
          <p:spPr>
            <a:xfrm>
              <a:off x="5549110" y="3050906"/>
              <a:ext cx="240046" cy="2400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4CA3EFC7-3C0F-E30A-1A5A-985F1C6AD871}"/>
                </a:ext>
              </a:extLst>
            </p:cNvPr>
            <p:cNvSpPr/>
            <p:nvPr/>
          </p:nvSpPr>
          <p:spPr>
            <a:xfrm>
              <a:off x="5789157" y="3050906"/>
              <a:ext cx="240046" cy="2400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026D6068-E791-E497-65FA-E59F5C6C6CB7}"/>
                </a:ext>
              </a:extLst>
            </p:cNvPr>
            <p:cNvSpPr/>
            <p:nvPr/>
          </p:nvSpPr>
          <p:spPr>
            <a:xfrm>
              <a:off x="6029203" y="3046673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BDA7715E-0979-53AB-3CA6-B9F0670E4556}"/>
                </a:ext>
              </a:extLst>
            </p:cNvPr>
            <p:cNvSpPr/>
            <p:nvPr/>
          </p:nvSpPr>
          <p:spPr>
            <a:xfrm>
              <a:off x="5549110" y="3287291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3B7552D9-F8A0-0AC2-2260-2BA85B9F5EC8}"/>
                </a:ext>
              </a:extLst>
            </p:cNvPr>
            <p:cNvSpPr/>
            <p:nvPr/>
          </p:nvSpPr>
          <p:spPr>
            <a:xfrm>
              <a:off x="5789157" y="3287291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400D4776-4878-6599-9F19-F9A0991C8505}"/>
                </a:ext>
              </a:extLst>
            </p:cNvPr>
            <p:cNvSpPr/>
            <p:nvPr/>
          </p:nvSpPr>
          <p:spPr>
            <a:xfrm>
              <a:off x="5549110" y="2810287"/>
              <a:ext cx="240046" cy="2400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4552E82A-684A-6A60-D238-19B3B7C7CDA5}"/>
                </a:ext>
              </a:extLst>
            </p:cNvPr>
            <p:cNvSpPr/>
            <p:nvPr/>
          </p:nvSpPr>
          <p:spPr>
            <a:xfrm>
              <a:off x="5789157" y="2810287"/>
              <a:ext cx="240046" cy="2400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21DCB4AB-1F4E-66DA-79D2-738572389280}"/>
                </a:ext>
              </a:extLst>
            </p:cNvPr>
            <p:cNvSpPr/>
            <p:nvPr/>
          </p:nvSpPr>
          <p:spPr>
            <a:xfrm>
              <a:off x="5549110" y="2567517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B6601DE0-CCEC-BAB4-88DF-8C20C1E0698E}"/>
                </a:ext>
              </a:extLst>
            </p:cNvPr>
            <p:cNvSpPr/>
            <p:nvPr/>
          </p:nvSpPr>
          <p:spPr>
            <a:xfrm>
              <a:off x="5789157" y="2567517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A17A100B-C11F-53C0-D9F2-6B65CF294EE5}"/>
              </a:ext>
            </a:extLst>
          </p:cNvPr>
          <p:cNvGrpSpPr/>
          <p:nvPr/>
        </p:nvGrpSpPr>
        <p:grpSpPr>
          <a:xfrm>
            <a:off x="7519611" y="3768376"/>
            <a:ext cx="714960" cy="726012"/>
            <a:chOff x="2430970" y="3763572"/>
            <a:chExt cx="714960" cy="726012"/>
          </a:xfrm>
        </p:grpSpPr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BDD529BC-A72B-1D84-54F8-CB6C7E0F6405}"/>
                </a:ext>
              </a:extLst>
            </p:cNvPr>
            <p:cNvSpPr/>
            <p:nvPr/>
          </p:nvSpPr>
          <p:spPr>
            <a:xfrm>
              <a:off x="2430970" y="4249538"/>
              <a:ext cx="240046" cy="2400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4E050597-B854-7E20-02DA-985F06047501}"/>
                </a:ext>
              </a:extLst>
            </p:cNvPr>
            <p:cNvSpPr/>
            <p:nvPr/>
          </p:nvSpPr>
          <p:spPr>
            <a:xfrm>
              <a:off x="2905884" y="4249538"/>
              <a:ext cx="240046" cy="240046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EDD8FE62-7E58-0F28-824F-39F44AAC8513}"/>
                </a:ext>
              </a:extLst>
            </p:cNvPr>
            <p:cNvSpPr/>
            <p:nvPr/>
          </p:nvSpPr>
          <p:spPr>
            <a:xfrm>
              <a:off x="2672188" y="4249538"/>
              <a:ext cx="240046" cy="2400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8495719D-DC3F-4577-5861-8C3E94360CE8}"/>
                </a:ext>
              </a:extLst>
            </p:cNvPr>
            <p:cNvSpPr/>
            <p:nvPr/>
          </p:nvSpPr>
          <p:spPr>
            <a:xfrm>
              <a:off x="2905884" y="3763572"/>
              <a:ext cx="240046" cy="2400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5922E0FB-B9D2-23D6-10DC-A1AE6657D956}"/>
                </a:ext>
              </a:extLst>
            </p:cNvPr>
            <p:cNvSpPr/>
            <p:nvPr/>
          </p:nvSpPr>
          <p:spPr>
            <a:xfrm>
              <a:off x="2905884" y="4003618"/>
              <a:ext cx="240046" cy="2400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3" name="Arrow: Right 502">
            <a:extLst>
              <a:ext uri="{FF2B5EF4-FFF2-40B4-BE49-F238E27FC236}">
                <a16:creationId xmlns:a16="http://schemas.microsoft.com/office/drawing/2014/main" id="{83370230-77D1-D76C-D5A2-C0443BC25BF8}"/>
              </a:ext>
            </a:extLst>
          </p:cNvPr>
          <p:cNvSpPr/>
          <p:nvPr/>
        </p:nvSpPr>
        <p:spPr>
          <a:xfrm>
            <a:off x="3522549" y="3198523"/>
            <a:ext cx="2070215" cy="709224"/>
          </a:xfrm>
          <a:prstGeom prst="rightArrow">
            <a:avLst>
              <a:gd name="adj1" fmla="val 50000"/>
              <a:gd name="adj2" fmla="val 73404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COPY ALL</a:t>
            </a:r>
          </a:p>
        </p:txBody>
      </p:sp>
      <p:sp>
        <p:nvSpPr>
          <p:cNvPr id="505" name="TextBox 504">
            <a:extLst>
              <a:ext uri="{FF2B5EF4-FFF2-40B4-BE49-F238E27FC236}">
                <a16:creationId xmlns:a16="http://schemas.microsoft.com/office/drawing/2014/main" id="{52DB7038-112E-85D5-30A3-18A3D4846BBB}"/>
              </a:ext>
            </a:extLst>
          </p:cNvPr>
          <p:cNvSpPr txBox="1"/>
          <p:nvPr/>
        </p:nvSpPr>
        <p:spPr>
          <a:xfrm>
            <a:off x="781794" y="2224401"/>
            <a:ext cx="23998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Back Buffer</a:t>
            </a:r>
          </a:p>
        </p:txBody>
      </p:sp>
      <p:sp>
        <p:nvSpPr>
          <p:cNvPr id="507" name="TextBox 506">
            <a:extLst>
              <a:ext uri="{FF2B5EF4-FFF2-40B4-BE49-F238E27FC236}">
                <a16:creationId xmlns:a16="http://schemas.microsoft.com/office/drawing/2014/main" id="{8674E891-2AF2-732F-39BB-398B338D3245}"/>
              </a:ext>
            </a:extLst>
          </p:cNvPr>
          <p:cNvSpPr txBox="1"/>
          <p:nvPr/>
        </p:nvSpPr>
        <p:spPr>
          <a:xfrm>
            <a:off x="5827450" y="2219594"/>
            <a:ext cx="23998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Front Buffer</a:t>
            </a:r>
          </a:p>
        </p:txBody>
      </p:sp>
    </p:spTree>
    <p:extLst>
      <p:ext uri="{BB962C8B-B14F-4D97-AF65-F5344CB8AC3E}">
        <p14:creationId xmlns:p14="http://schemas.microsoft.com/office/powerpoint/2010/main" val="330977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/>
      <p:bldP spid="366" grpId="0"/>
      <p:bldP spid="503" grpId="0" animBg="1"/>
      <p:bldP spid="505" grpId="0"/>
      <p:bldP spid="50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5A7EDD-4CDA-4041-623B-0B10A3A4C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5" y="1475176"/>
            <a:ext cx="8301457" cy="69570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For efficiency, we can use the dirty rectangles approach, updating only the parts of the buffer that changed (rather than rewriting everything).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0BCF04-09C4-0C87-C488-E94ED042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Dirty Rectangles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AA585-2CA1-FF51-E73E-3862B8284D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84E727-58D9-A49A-E838-C87DC42CBDC1}"/>
              </a:ext>
            </a:extLst>
          </p:cNvPr>
          <p:cNvGrpSpPr/>
          <p:nvPr/>
        </p:nvGrpSpPr>
        <p:grpSpPr>
          <a:xfrm>
            <a:off x="1301488" y="2694462"/>
            <a:ext cx="2404754" cy="1916998"/>
            <a:chOff x="742325" y="2220824"/>
            <a:chExt cx="2404754" cy="191699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7A7B5F9-D1BD-59C6-3266-CE877CA17A56}"/>
                </a:ext>
              </a:extLst>
            </p:cNvPr>
            <p:cNvSpPr/>
            <p:nvPr/>
          </p:nvSpPr>
          <p:spPr>
            <a:xfrm>
              <a:off x="742325" y="2221799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55D63B-63FC-D81A-2080-E2C8BBF9EA51}"/>
                </a:ext>
              </a:extLst>
            </p:cNvPr>
            <p:cNvSpPr/>
            <p:nvPr/>
          </p:nvSpPr>
          <p:spPr>
            <a:xfrm>
              <a:off x="983543" y="22208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4704C13-763F-4D97-061C-DFFB0162772A}"/>
                </a:ext>
              </a:extLst>
            </p:cNvPr>
            <p:cNvSpPr/>
            <p:nvPr/>
          </p:nvSpPr>
          <p:spPr>
            <a:xfrm>
              <a:off x="1223589" y="22208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0A9261-40B5-428C-C9C4-B58403AE3E7B}"/>
                </a:ext>
              </a:extLst>
            </p:cNvPr>
            <p:cNvSpPr/>
            <p:nvPr/>
          </p:nvSpPr>
          <p:spPr>
            <a:xfrm>
              <a:off x="1463636" y="22208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588592-D82E-DFF6-0EB1-07935A4321F4}"/>
                </a:ext>
              </a:extLst>
            </p:cNvPr>
            <p:cNvSpPr/>
            <p:nvPr/>
          </p:nvSpPr>
          <p:spPr>
            <a:xfrm>
              <a:off x="1703682" y="22208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C4A61E-4430-C022-3412-911A99C26FBA}"/>
                </a:ext>
              </a:extLst>
            </p:cNvPr>
            <p:cNvSpPr/>
            <p:nvPr/>
          </p:nvSpPr>
          <p:spPr>
            <a:xfrm>
              <a:off x="1943728" y="222144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1D316E-5E85-0D74-2C58-53953880B218}"/>
                </a:ext>
              </a:extLst>
            </p:cNvPr>
            <p:cNvSpPr/>
            <p:nvPr/>
          </p:nvSpPr>
          <p:spPr>
            <a:xfrm>
              <a:off x="742325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BF2A9D-5670-800A-EAE8-D9BBD4968D49}"/>
                </a:ext>
              </a:extLst>
            </p:cNvPr>
            <p:cNvSpPr/>
            <p:nvPr/>
          </p:nvSpPr>
          <p:spPr>
            <a:xfrm>
              <a:off x="983543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933D18-9820-F928-F2B1-AABAC57731F1}"/>
                </a:ext>
              </a:extLst>
            </p:cNvPr>
            <p:cNvSpPr/>
            <p:nvPr/>
          </p:nvSpPr>
          <p:spPr>
            <a:xfrm>
              <a:off x="1223589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B35D3D1-F8CB-1B72-1B6B-87ADCC8F48C1}"/>
                </a:ext>
              </a:extLst>
            </p:cNvPr>
            <p:cNvSpPr/>
            <p:nvPr/>
          </p:nvSpPr>
          <p:spPr>
            <a:xfrm>
              <a:off x="1463636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5C96ABB-06CD-B691-33F2-A0255703820D}"/>
                </a:ext>
              </a:extLst>
            </p:cNvPr>
            <p:cNvSpPr/>
            <p:nvPr/>
          </p:nvSpPr>
          <p:spPr>
            <a:xfrm>
              <a:off x="1703682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EA81B9-D352-5469-3EE4-8C65F7303D31}"/>
                </a:ext>
              </a:extLst>
            </p:cNvPr>
            <p:cNvSpPr/>
            <p:nvPr/>
          </p:nvSpPr>
          <p:spPr>
            <a:xfrm>
              <a:off x="1943728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E22C1D-4DE8-96C0-7003-8F859F4CDAAB}"/>
                </a:ext>
              </a:extLst>
            </p:cNvPr>
            <p:cNvSpPr/>
            <p:nvPr/>
          </p:nvSpPr>
          <p:spPr>
            <a:xfrm>
              <a:off x="742325" y="2696721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E8D7986-A096-5F73-ADDD-7F1F69DCDC3E}"/>
                </a:ext>
              </a:extLst>
            </p:cNvPr>
            <p:cNvSpPr/>
            <p:nvPr/>
          </p:nvSpPr>
          <p:spPr>
            <a:xfrm>
              <a:off x="983543" y="2695746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F6BD0C-A307-81B6-ABE8-6737CDA69491}"/>
                </a:ext>
              </a:extLst>
            </p:cNvPr>
            <p:cNvSpPr/>
            <p:nvPr/>
          </p:nvSpPr>
          <p:spPr>
            <a:xfrm>
              <a:off x="1223589" y="2695746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D0B8043-3B0A-0931-0505-6D3AE755CEC4}"/>
                </a:ext>
              </a:extLst>
            </p:cNvPr>
            <p:cNvSpPr/>
            <p:nvPr/>
          </p:nvSpPr>
          <p:spPr>
            <a:xfrm>
              <a:off x="1463636" y="2695746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C21731-BF0F-DC2E-D3E5-62D67A028655}"/>
                </a:ext>
              </a:extLst>
            </p:cNvPr>
            <p:cNvSpPr/>
            <p:nvPr/>
          </p:nvSpPr>
          <p:spPr>
            <a:xfrm>
              <a:off x="1703682" y="2695746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1BA6D8E-43E3-81BE-8A2F-52C75961127F}"/>
                </a:ext>
              </a:extLst>
            </p:cNvPr>
            <p:cNvSpPr/>
            <p:nvPr/>
          </p:nvSpPr>
          <p:spPr>
            <a:xfrm>
              <a:off x="1943728" y="2696367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0F8BD8-6866-2F8E-9D46-62FA5B921274}"/>
                </a:ext>
              </a:extLst>
            </p:cNvPr>
            <p:cNvSpPr/>
            <p:nvPr/>
          </p:nvSpPr>
          <p:spPr>
            <a:xfrm>
              <a:off x="742325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2D51931-9604-2F83-CE94-288CC3AA8CC9}"/>
                </a:ext>
              </a:extLst>
            </p:cNvPr>
            <p:cNvSpPr/>
            <p:nvPr/>
          </p:nvSpPr>
          <p:spPr>
            <a:xfrm>
              <a:off x="983543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732D698-FE89-C152-D6AF-E51F196FAD02}"/>
                </a:ext>
              </a:extLst>
            </p:cNvPr>
            <p:cNvSpPr/>
            <p:nvPr/>
          </p:nvSpPr>
          <p:spPr>
            <a:xfrm>
              <a:off x="1223589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31D3210-9904-5BCC-DF4A-144907B7DFBE}"/>
                </a:ext>
              </a:extLst>
            </p:cNvPr>
            <p:cNvSpPr/>
            <p:nvPr/>
          </p:nvSpPr>
          <p:spPr>
            <a:xfrm>
              <a:off x="1463636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B9D60F0-E421-74EB-41EA-870EC02147CF}"/>
                </a:ext>
              </a:extLst>
            </p:cNvPr>
            <p:cNvSpPr/>
            <p:nvPr/>
          </p:nvSpPr>
          <p:spPr>
            <a:xfrm>
              <a:off x="1703682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BBE4154-C86A-ABD8-D101-9FA49C7318EB}"/>
                </a:ext>
              </a:extLst>
            </p:cNvPr>
            <p:cNvSpPr/>
            <p:nvPr/>
          </p:nvSpPr>
          <p:spPr>
            <a:xfrm>
              <a:off x="1943728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1D908A-EE2B-C30A-8FF8-34D75D27D91B}"/>
                </a:ext>
              </a:extLst>
            </p:cNvPr>
            <p:cNvSpPr/>
            <p:nvPr/>
          </p:nvSpPr>
          <p:spPr>
            <a:xfrm>
              <a:off x="742325" y="3181650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D43D88-81B3-979F-94A1-2410BE059051}"/>
                </a:ext>
              </a:extLst>
            </p:cNvPr>
            <p:cNvSpPr/>
            <p:nvPr/>
          </p:nvSpPr>
          <p:spPr>
            <a:xfrm>
              <a:off x="983543" y="3180675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470CF8B-6CD3-4776-551B-6D579005BFA1}"/>
                </a:ext>
              </a:extLst>
            </p:cNvPr>
            <p:cNvSpPr/>
            <p:nvPr/>
          </p:nvSpPr>
          <p:spPr>
            <a:xfrm>
              <a:off x="1223589" y="3180675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3CB50B9-6FFE-D15A-14DA-2F9521938135}"/>
                </a:ext>
              </a:extLst>
            </p:cNvPr>
            <p:cNvSpPr/>
            <p:nvPr/>
          </p:nvSpPr>
          <p:spPr>
            <a:xfrm>
              <a:off x="1463636" y="3180675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FC96B25-06C0-9998-8450-D195C23AE145}"/>
                </a:ext>
              </a:extLst>
            </p:cNvPr>
            <p:cNvSpPr/>
            <p:nvPr/>
          </p:nvSpPr>
          <p:spPr>
            <a:xfrm>
              <a:off x="1703682" y="3180675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6FB27F1-C68F-ED02-DE69-E94975404CA1}"/>
                </a:ext>
              </a:extLst>
            </p:cNvPr>
            <p:cNvSpPr/>
            <p:nvPr/>
          </p:nvSpPr>
          <p:spPr>
            <a:xfrm>
              <a:off x="1943728" y="3181296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F1F795-DC75-61F2-82AC-447F0AB45BC5}"/>
                </a:ext>
              </a:extLst>
            </p:cNvPr>
            <p:cNvSpPr/>
            <p:nvPr/>
          </p:nvSpPr>
          <p:spPr>
            <a:xfrm>
              <a:off x="2184946" y="3182234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EF272E4-7093-D2D3-9059-E7C13015EBDA}"/>
                </a:ext>
              </a:extLst>
            </p:cNvPr>
            <p:cNvSpPr/>
            <p:nvPr/>
          </p:nvSpPr>
          <p:spPr>
            <a:xfrm>
              <a:off x="2424992" y="3182234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26AC0FD-A38F-CA26-4D97-11E908844A95}"/>
                </a:ext>
              </a:extLst>
            </p:cNvPr>
            <p:cNvSpPr/>
            <p:nvPr/>
          </p:nvSpPr>
          <p:spPr>
            <a:xfrm>
              <a:off x="2665039" y="3182234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72A2B91-77A9-D1D2-D947-BECE51572DAF}"/>
                </a:ext>
              </a:extLst>
            </p:cNvPr>
            <p:cNvSpPr/>
            <p:nvPr/>
          </p:nvSpPr>
          <p:spPr>
            <a:xfrm>
              <a:off x="2905085" y="3182234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F1A031A-33D2-4C8A-1D72-C633BA824ADF}"/>
                </a:ext>
              </a:extLst>
            </p:cNvPr>
            <p:cNvSpPr/>
            <p:nvPr/>
          </p:nvSpPr>
          <p:spPr>
            <a:xfrm>
              <a:off x="742325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6131693-6905-9A93-A2F4-474B0540D818}"/>
                </a:ext>
              </a:extLst>
            </p:cNvPr>
            <p:cNvSpPr/>
            <p:nvPr/>
          </p:nvSpPr>
          <p:spPr>
            <a:xfrm>
              <a:off x="983543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EC85D83-8669-E154-C671-E505E7F8A0AF}"/>
                </a:ext>
              </a:extLst>
            </p:cNvPr>
            <p:cNvSpPr/>
            <p:nvPr/>
          </p:nvSpPr>
          <p:spPr>
            <a:xfrm>
              <a:off x="1223589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BD4374E-2AFF-1B60-83A9-5D52D8362428}"/>
                </a:ext>
              </a:extLst>
            </p:cNvPr>
            <p:cNvSpPr/>
            <p:nvPr/>
          </p:nvSpPr>
          <p:spPr>
            <a:xfrm>
              <a:off x="1463636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7140FF-5827-2EF1-161B-411C84EA3C7A}"/>
                </a:ext>
              </a:extLst>
            </p:cNvPr>
            <p:cNvSpPr/>
            <p:nvPr/>
          </p:nvSpPr>
          <p:spPr>
            <a:xfrm>
              <a:off x="1703682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D2DBF8A-1D22-DE82-DAE4-1BDF13294722}"/>
                </a:ext>
              </a:extLst>
            </p:cNvPr>
            <p:cNvSpPr/>
            <p:nvPr/>
          </p:nvSpPr>
          <p:spPr>
            <a:xfrm>
              <a:off x="1943728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054FCD4-FA7C-3600-7E22-348495B06B08}"/>
                </a:ext>
              </a:extLst>
            </p:cNvPr>
            <p:cNvSpPr/>
            <p:nvPr/>
          </p:nvSpPr>
          <p:spPr>
            <a:xfrm>
              <a:off x="2184946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D10A2C2-5F72-6F8D-2F0D-9E2756D1CDEB}"/>
                </a:ext>
              </a:extLst>
            </p:cNvPr>
            <p:cNvSpPr/>
            <p:nvPr/>
          </p:nvSpPr>
          <p:spPr>
            <a:xfrm>
              <a:off x="2424992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27DE241-59EA-98B7-15F3-765D49916C3F}"/>
                </a:ext>
              </a:extLst>
            </p:cNvPr>
            <p:cNvSpPr/>
            <p:nvPr/>
          </p:nvSpPr>
          <p:spPr>
            <a:xfrm>
              <a:off x="2665039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1610D06-C820-AB2A-D9D3-0AD7ED7F19F9}"/>
                </a:ext>
              </a:extLst>
            </p:cNvPr>
            <p:cNvSpPr/>
            <p:nvPr/>
          </p:nvSpPr>
          <p:spPr>
            <a:xfrm>
              <a:off x="2905085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27EA32D-450D-82F2-E8D5-377380B1354E}"/>
                </a:ext>
              </a:extLst>
            </p:cNvPr>
            <p:cNvSpPr/>
            <p:nvPr/>
          </p:nvSpPr>
          <p:spPr>
            <a:xfrm>
              <a:off x="742325" y="365657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6660920-2CCE-F613-F583-5C12AA939A5D}"/>
                </a:ext>
              </a:extLst>
            </p:cNvPr>
            <p:cNvSpPr/>
            <p:nvPr/>
          </p:nvSpPr>
          <p:spPr>
            <a:xfrm>
              <a:off x="983543" y="3655598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1D8A231-7C3A-62E1-E7CA-DE1F5F1D031F}"/>
                </a:ext>
              </a:extLst>
            </p:cNvPr>
            <p:cNvSpPr/>
            <p:nvPr/>
          </p:nvSpPr>
          <p:spPr>
            <a:xfrm>
              <a:off x="1223589" y="3655598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5CC3E6D-E7D4-9949-C759-6A9669D248FD}"/>
                </a:ext>
              </a:extLst>
            </p:cNvPr>
            <p:cNvSpPr/>
            <p:nvPr/>
          </p:nvSpPr>
          <p:spPr>
            <a:xfrm>
              <a:off x="1463636" y="3655598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BDA2E6D-D7CA-6794-D8B4-BCB108BB3F19}"/>
                </a:ext>
              </a:extLst>
            </p:cNvPr>
            <p:cNvSpPr/>
            <p:nvPr/>
          </p:nvSpPr>
          <p:spPr>
            <a:xfrm>
              <a:off x="1703682" y="3655598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F4DF98C-A00D-7678-1DF0-9F71B4437DBD}"/>
                </a:ext>
              </a:extLst>
            </p:cNvPr>
            <p:cNvSpPr/>
            <p:nvPr/>
          </p:nvSpPr>
          <p:spPr>
            <a:xfrm>
              <a:off x="1943728" y="3656218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A9F8014-3D0E-E950-89B4-ABE63C0B7F7C}"/>
                </a:ext>
              </a:extLst>
            </p:cNvPr>
            <p:cNvSpPr/>
            <p:nvPr/>
          </p:nvSpPr>
          <p:spPr>
            <a:xfrm>
              <a:off x="2184946" y="3657157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21E11FD-6E43-5349-E32C-B65406083779}"/>
                </a:ext>
              </a:extLst>
            </p:cNvPr>
            <p:cNvSpPr/>
            <p:nvPr/>
          </p:nvSpPr>
          <p:spPr>
            <a:xfrm>
              <a:off x="2424992" y="3657157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0C7304C-B87D-9D30-2F21-0EF43406CB13}"/>
                </a:ext>
              </a:extLst>
            </p:cNvPr>
            <p:cNvSpPr/>
            <p:nvPr/>
          </p:nvSpPr>
          <p:spPr>
            <a:xfrm>
              <a:off x="2665039" y="3657157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F3B21A7-A976-E58B-7528-936A12824DE8}"/>
                </a:ext>
              </a:extLst>
            </p:cNvPr>
            <p:cNvSpPr/>
            <p:nvPr/>
          </p:nvSpPr>
          <p:spPr>
            <a:xfrm>
              <a:off x="2905085" y="3657157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07534D4-7AA0-0A23-8077-31954BD2DC35}"/>
                </a:ext>
              </a:extLst>
            </p:cNvPr>
            <p:cNvSpPr/>
            <p:nvPr/>
          </p:nvSpPr>
          <p:spPr>
            <a:xfrm>
              <a:off x="742325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AB88BD9-3978-DF66-21B6-112CBB6A9C01}"/>
                </a:ext>
              </a:extLst>
            </p:cNvPr>
            <p:cNvSpPr/>
            <p:nvPr/>
          </p:nvSpPr>
          <p:spPr>
            <a:xfrm>
              <a:off x="983543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C366C3F-BD99-D8EC-1B8B-831B5A0EBCFC}"/>
                </a:ext>
              </a:extLst>
            </p:cNvPr>
            <p:cNvSpPr/>
            <p:nvPr/>
          </p:nvSpPr>
          <p:spPr>
            <a:xfrm>
              <a:off x="1223589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DD670EB-D9BD-116B-61DA-A59F5336461F}"/>
                </a:ext>
              </a:extLst>
            </p:cNvPr>
            <p:cNvSpPr/>
            <p:nvPr/>
          </p:nvSpPr>
          <p:spPr>
            <a:xfrm>
              <a:off x="1463636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5BAC565-128D-84BD-A149-D32F4DBFF91A}"/>
                </a:ext>
              </a:extLst>
            </p:cNvPr>
            <p:cNvSpPr/>
            <p:nvPr/>
          </p:nvSpPr>
          <p:spPr>
            <a:xfrm>
              <a:off x="1703682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D81953C-18E0-E492-A97F-CD201C975697}"/>
                </a:ext>
              </a:extLst>
            </p:cNvPr>
            <p:cNvSpPr/>
            <p:nvPr/>
          </p:nvSpPr>
          <p:spPr>
            <a:xfrm>
              <a:off x="1943728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1A1D1F-5946-31EC-240E-D01E0C588356}"/>
                </a:ext>
              </a:extLst>
            </p:cNvPr>
            <p:cNvSpPr/>
            <p:nvPr/>
          </p:nvSpPr>
          <p:spPr>
            <a:xfrm>
              <a:off x="2184946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8619DA3-6050-2B6C-56D3-356C12904CC4}"/>
                </a:ext>
              </a:extLst>
            </p:cNvPr>
            <p:cNvSpPr/>
            <p:nvPr/>
          </p:nvSpPr>
          <p:spPr>
            <a:xfrm>
              <a:off x="2424992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2E83D15-8EB0-B093-6146-777FB98885EA}"/>
                </a:ext>
              </a:extLst>
            </p:cNvPr>
            <p:cNvSpPr/>
            <p:nvPr/>
          </p:nvSpPr>
          <p:spPr>
            <a:xfrm>
              <a:off x="2665039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AF102AD-BE7E-4D25-0747-30EDA199F0D8}"/>
                </a:ext>
              </a:extLst>
            </p:cNvPr>
            <p:cNvSpPr/>
            <p:nvPr/>
          </p:nvSpPr>
          <p:spPr>
            <a:xfrm>
              <a:off x="2905085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D0D7C59-0BDC-3C41-DE3D-6105C35769AD}"/>
                </a:ext>
              </a:extLst>
            </p:cNvPr>
            <p:cNvSpPr/>
            <p:nvPr/>
          </p:nvSpPr>
          <p:spPr>
            <a:xfrm>
              <a:off x="2186894" y="22208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55513B0-89F2-DECC-4E2B-A85128CC7F75}"/>
                </a:ext>
              </a:extLst>
            </p:cNvPr>
            <p:cNvSpPr/>
            <p:nvPr/>
          </p:nvSpPr>
          <p:spPr>
            <a:xfrm>
              <a:off x="2426941" y="22208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102743C-49D0-388A-EEFA-F58361B4BC1C}"/>
                </a:ext>
              </a:extLst>
            </p:cNvPr>
            <p:cNvSpPr/>
            <p:nvPr/>
          </p:nvSpPr>
          <p:spPr>
            <a:xfrm>
              <a:off x="2666987" y="22208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CC16AAD-8FDC-3E1B-25E2-1682B879A6D4}"/>
                </a:ext>
              </a:extLst>
            </p:cNvPr>
            <p:cNvSpPr/>
            <p:nvPr/>
          </p:nvSpPr>
          <p:spPr>
            <a:xfrm>
              <a:off x="2907033" y="222144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46671F8-62AC-80F7-B52E-FFCBC0AB3538}"/>
                </a:ext>
              </a:extLst>
            </p:cNvPr>
            <p:cNvSpPr/>
            <p:nvPr/>
          </p:nvSpPr>
          <p:spPr>
            <a:xfrm>
              <a:off x="2186894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B0C371A-D194-613B-09DE-70AFDAB7329C}"/>
                </a:ext>
              </a:extLst>
            </p:cNvPr>
            <p:cNvSpPr/>
            <p:nvPr/>
          </p:nvSpPr>
          <p:spPr>
            <a:xfrm>
              <a:off x="2426941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FC88AD5-97C4-14A2-BEE8-4DB4B2867469}"/>
                </a:ext>
              </a:extLst>
            </p:cNvPr>
            <p:cNvSpPr/>
            <p:nvPr/>
          </p:nvSpPr>
          <p:spPr>
            <a:xfrm>
              <a:off x="2666987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1A82D1F-F385-803D-3850-9AF2282D06D7}"/>
                </a:ext>
              </a:extLst>
            </p:cNvPr>
            <p:cNvSpPr/>
            <p:nvPr/>
          </p:nvSpPr>
          <p:spPr>
            <a:xfrm>
              <a:off x="2907033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28578E0-8E38-E19A-C0CC-D41EC54E6E37}"/>
                </a:ext>
              </a:extLst>
            </p:cNvPr>
            <p:cNvSpPr/>
            <p:nvPr/>
          </p:nvSpPr>
          <p:spPr>
            <a:xfrm>
              <a:off x="2186894" y="2695746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D5D3CCD-10A1-F981-4EEE-E34FB2595F10}"/>
                </a:ext>
              </a:extLst>
            </p:cNvPr>
            <p:cNvSpPr/>
            <p:nvPr/>
          </p:nvSpPr>
          <p:spPr>
            <a:xfrm>
              <a:off x="2426941" y="2695746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03367A0-F510-DF47-84DB-D698EA83CFB8}"/>
                </a:ext>
              </a:extLst>
            </p:cNvPr>
            <p:cNvSpPr/>
            <p:nvPr/>
          </p:nvSpPr>
          <p:spPr>
            <a:xfrm>
              <a:off x="2666987" y="2695746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6AAB1CA-98C2-4132-90F1-8AF2A61F1DC1}"/>
                </a:ext>
              </a:extLst>
            </p:cNvPr>
            <p:cNvSpPr/>
            <p:nvPr/>
          </p:nvSpPr>
          <p:spPr>
            <a:xfrm>
              <a:off x="2907033" y="2696367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011E138-D76D-52DB-443C-0C37DD3784B4}"/>
                </a:ext>
              </a:extLst>
            </p:cNvPr>
            <p:cNvSpPr/>
            <p:nvPr/>
          </p:nvSpPr>
          <p:spPr>
            <a:xfrm>
              <a:off x="2186894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9AD55B0-7C1C-B3F2-13B1-C58711013A55}"/>
                </a:ext>
              </a:extLst>
            </p:cNvPr>
            <p:cNvSpPr/>
            <p:nvPr/>
          </p:nvSpPr>
          <p:spPr>
            <a:xfrm>
              <a:off x="2426941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A6943CD-FB04-B03F-0F92-E96ABBB09139}"/>
                </a:ext>
              </a:extLst>
            </p:cNvPr>
            <p:cNvSpPr/>
            <p:nvPr/>
          </p:nvSpPr>
          <p:spPr>
            <a:xfrm>
              <a:off x="2666987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7CDAC9A-2CD6-920F-E5CC-45350EB775CA}"/>
                </a:ext>
              </a:extLst>
            </p:cNvPr>
            <p:cNvSpPr/>
            <p:nvPr/>
          </p:nvSpPr>
          <p:spPr>
            <a:xfrm>
              <a:off x="2907033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5FDFFB5F-0AF9-7CAC-17D3-DE448678762D}"/>
              </a:ext>
            </a:extLst>
          </p:cNvPr>
          <p:cNvSpPr txBox="1"/>
          <p:nvPr/>
        </p:nvSpPr>
        <p:spPr>
          <a:xfrm>
            <a:off x="1301489" y="2349391"/>
            <a:ext cx="23998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Background Image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0D6B79D-7B8C-84D0-3369-030AAB305A34}"/>
              </a:ext>
            </a:extLst>
          </p:cNvPr>
          <p:cNvGrpSpPr/>
          <p:nvPr/>
        </p:nvGrpSpPr>
        <p:grpSpPr>
          <a:xfrm>
            <a:off x="5268304" y="2694462"/>
            <a:ext cx="2404754" cy="1916998"/>
            <a:chOff x="742325" y="2220824"/>
            <a:chExt cx="2404754" cy="191699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B37DB30-6B07-F5FE-AD48-F1BD4E9C830B}"/>
                </a:ext>
              </a:extLst>
            </p:cNvPr>
            <p:cNvSpPr/>
            <p:nvPr/>
          </p:nvSpPr>
          <p:spPr>
            <a:xfrm>
              <a:off x="742325" y="2221799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568788B2-5C6F-B8D1-EB01-D6FD4DCF42A3}"/>
                </a:ext>
              </a:extLst>
            </p:cNvPr>
            <p:cNvSpPr/>
            <p:nvPr/>
          </p:nvSpPr>
          <p:spPr>
            <a:xfrm>
              <a:off x="983543" y="22208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F08D772-D04E-996B-ACD8-35C891823C91}"/>
                </a:ext>
              </a:extLst>
            </p:cNvPr>
            <p:cNvSpPr/>
            <p:nvPr/>
          </p:nvSpPr>
          <p:spPr>
            <a:xfrm>
              <a:off x="1223589" y="22208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D7238B7C-EE95-7409-0C6D-0AF420B82304}"/>
                </a:ext>
              </a:extLst>
            </p:cNvPr>
            <p:cNvSpPr/>
            <p:nvPr/>
          </p:nvSpPr>
          <p:spPr>
            <a:xfrm>
              <a:off x="1463636" y="22208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1C0871F-7B8A-EB32-5E88-B9DD63D87453}"/>
                </a:ext>
              </a:extLst>
            </p:cNvPr>
            <p:cNvSpPr/>
            <p:nvPr/>
          </p:nvSpPr>
          <p:spPr>
            <a:xfrm>
              <a:off x="1703682" y="22208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5FD5991-1053-B2BA-12CD-C89BA2485D97}"/>
                </a:ext>
              </a:extLst>
            </p:cNvPr>
            <p:cNvSpPr/>
            <p:nvPr/>
          </p:nvSpPr>
          <p:spPr>
            <a:xfrm>
              <a:off x="1943728" y="222144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F6A2E397-5B6E-1246-F82A-8D2EE7FA0D3E}"/>
                </a:ext>
              </a:extLst>
            </p:cNvPr>
            <p:cNvSpPr/>
            <p:nvPr/>
          </p:nvSpPr>
          <p:spPr>
            <a:xfrm>
              <a:off x="742325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43EA008D-D778-21DD-55F2-FB5200D3189C}"/>
                </a:ext>
              </a:extLst>
            </p:cNvPr>
            <p:cNvSpPr/>
            <p:nvPr/>
          </p:nvSpPr>
          <p:spPr>
            <a:xfrm>
              <a:off x="983543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FC8199D-0B6C-9766-401C-6FC1BF14E9B6}"/>
                </a:ext>
              </a:extLst>
            </p:cNvPr>
            <p:cNvSpPr/>
            <p:nvPr/>
          </p:nvSpPr>
          <p:spPr>
            <a:xfrm>
              <a:off x="1223589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4645EBD9-0904-BBE3-7686-F0F5DEA3FDA7}"/>
                </a:ext>
              </a:extLst>
            </p:cNvPr>
            <p:cNvSpPr/>
            <p:nvPr/>
          </p:nvSpPr>
          <p:spPr>
            <a:xfrm>
              <a:off x="1463636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1F7E785-B842-BFCE-3C50-1B8FA4D97F79}"/>
                </a:ext>
              </a:extLst>
            </p:cNvPr>
            <p:cNvSpPr/>
            <p:nvPr/>
          </p:nvSpPr>
          <p:spPr>
            <a:xfrm>
              <a:off x="1703682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3A0456F-17C3-6141-37EE-761706DE464D}"/>
                </a:ext>
              </a:extLst>
            </p:cNvPr>
            <p:cNvSpPr/>
            <p:nvPr/>
          </p:nvSpPr>
          <p:spPr>
            <a:xfrm>
              <a:off x="1943728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46881DD-1600-F30E-AAFB-0A0BF823DC33}"/>
                </a:ext>
              </a:extLst>
            </p:cNvPr>
            <p:cNvSpPr/>
            <p:nvPr/>
          </p:nvSpPr>
          <p:spPr>
            <a:xfrm>
              <a:off x="742325" y="2696721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C919831-8A68-4421-28CA-44D97331D044}"/>
                </a:ext>
              </a:extLst>
            </p:cNvPr>
            <p:cNvSpPr/>
            <p:nvPr/>
          </p:nvSpPr>
          <p:spPr>
            <a:xfrm>
              <a:off x="983543" y="2695746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0374BCB-3329-31A9-8D45-59F2E6D4A2BC}"/>
                </a:ext>
              </a:extLst>
            </p:cNvPr>
            <p:cNvSpPr/>
            <p:nvPr/>
          </p:nvSpPr>
          <p:spPr>
            <a:xfrm>
              <a:off x="1223589" y="2695746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6B47D383-14F1-F115-9AA1-7B18DF305B97}"/>
                </a:ext>
              </a:extLst>
            </p:cNvPr>
            <p:cNvSpPr/>
            <p:nvPr/>
          </p:nvSpPr>
          <p:spPr>
            <a:xfrm>
              <a:off x="1463636" y="2695746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9CB0E42-7A7E-DA59-4615-4D7103577F0F}"/>
                </a:ext>
              </a:extLst>
            </p:cNvPr>
            <p:cNvSpPr/>
            <p:nvPr/>
          </p:nvSpPr>
          <p:spPr>
            <a:xfrm>
              <a:off x="1703682" y="2695746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36E19F7F-739D-DC0F-EE28-9B7D77916A1E}"/>
                </a:ext>
              </a:extLst>
            </p:cNvPr>
            <p:cNvSpPr/>
            <p:nvPr/>
          </p:nvSpPr>
          <p:spPr>
            <a:xfrm>
              <a:off x="1943728" y="2696367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C3EE6C6-D620-02E4-8A00-202053A9CD56}"/>
                </a:ext>
              </a:extLst>
            </p:cNvPr>
            <p:cNvSpPr/>
            <p:nvPr/>
          </p:nvSpPr>
          <p:spPr>
            <a:xfrm>
              <a:off x="742325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B164FDE-2D1D-6E7A-AA02-56B6599634AD}"/>
                </a:ext>
              </a:extLst>
            </p:cNvPr>
            <p:cNvSpPr/>
            <p:nvPr/>
          </p:nvSpPr>
          <p:spPr>
            <a:xfrm>
              <a:off x="983543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A28BF65-35D5-1E8B-EB3C-73197FAE479F}"/>
                </a:ext>
              </a:extLst>
            </p:cNvPr>
            <p:cNvSpPr/>
            <p:nvPr/>
          </p:nvSpPr>
          <p:spPr>
            <a:xfrm>
              <a:off x="1223589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C1BC12C-2A54-01C1-4302-A5EEBF502C4E}"/>
                </a:ext>
              </a:extLst>
            </p:cNvPr>
            <p:cNvSpPr/>
            <p:nvPr/>
          </p:nvSpPr>
          <p:spPr>
            <a:xfrm>
              <a:off x="1463636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D9B28A0-3FA5-5BCF-C39D-07DE88EBC90A}"/>
                </a:ext>
              </a:extLst>
            </p:cNvPr>
            <p:cNvSpPr/>
            <p:nvPr/>
          </p:nvSpPr>
          <p:spPr>
            <a:xfrm>
              <a:off x="1703682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A64B2AA-0969-E918-C372-EE5457311798}"/>
                </a:ext>
              </a:extLst>
            </p:cNvPr>
            <p:cNvSpPr/>
            <p:nvPr/>
          </p:nvSpPr>
          <p:spPr>
            <a:xfrm>
              <a:off x="1943728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221A69A-26D5-917A-A4DD-2B9C78283CE4}"/>
                </a:ext>
              </a:extLst>
            </p:cNvPr>
            <p:cNvSpPr/>
            <p:nvPr/>
          </p:nvSpPr>
          <p:spPr>
            <a:xfrm>
              <a:off x="742325" y="3181650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15F16BB-4B68-0826-F00E-05BE6191D028}"/>
                </a:ext>
              </a:extLst>
            </p:cNvPr>
            <p:cNvSpPr/>
            <p:nvPr/>
          </p:nvSpPr>
          <p:spPr>
            <a:xfrm>
              <a:off x="983543" y="3180675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52E6661-C29E-0D38-7316-1337B465D13C}"/>
                </a:ext>
              </a:extLst>
            </p:cNvPr>
            <p:cNvSpPr/>
            <p:nvPr/>
          </p:nvSpPr>
          <p:spPr>
            <a:xfrm>
              <a:off x="1223589" y="3180675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CAB394C5-53F1-4F4A-6A07-0BAE35DFA405}"/>
                </a:ext>
              </a:extLst>
            </p:cNvPr>
            <p:cNvSpPr/>
            <p:nvPr/>
          </p:nvSpPr>
          <p:spPr>
            <a:xfrm>
              <a:off x="1463636" y="3180675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EC926584-8A43-E450-51ED-F71AAE4D2153}"/>
                </a:ext>
              </a:extLst>
            </p:cNvPr>
            <p:cNvSpPr/>
            <p:nvPr/>
          </p:nvSpPr>
          <p:spPr>
            <a:xfrm>
              <a:off x="1703682" y="3180675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AAB4E1A8-4C27-6D1C-06FA-1824A29BAE93}"/>
                </a:ext>
              </a:extLst>
            </p:cNvPr>
            <p:cNvSpPr/>
            <p:nvPr/>
          </p:nvSpPr>
          <p:spPr>
            <a:xfrm>
              <a:off x="1943728" y="3181296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EF06867-8F9C-1A8B-BF31-23A8886918E1}"/>
                </a:ext>
              </a:extLst>
            </p:cNvPr>
            <p:cNvSpPr/>
            <p:nvPr/>
          </p:nvSpPr>
          <p:spPr>
            <a:xfrm>
              <a:off x="2184946" y="3182234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638CA67-FFD9-BEDB-A30F-14B103C0D041}"/>
                </a:ext>
              </a:extLst>
            </p:cNvPr>
            <p:cNvSpPr/>
            <p:nvPr/>
          </p:nvSpPr>
          <p:spPr>
            <a:xfrm>
              <a:off x="2424992" y="3182234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F5ECB685-EBCF-57DB-2270-17F4D617CB64}"/>
                </a:ext>
              </a:extLst>
            </p:cNvPr>
            <p:cNvSpPr/>
            <p:nvPr/>
          </p:nvSpPr>
          <p:spPr>
            <a:xfrm>
              <a:off x="2665039" y="3182234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79666F9-4AAB-FB8E-E170-0990B1D6BF88}"/>
                </a:ext>
              </a:extLst>
            </p:cNvPr>
            <p:cNvSpPr/>
            <p:nvPr/>
          </p:nvSpPr>
          <p:spPr>
            <a:xfrm>
              <a:off x="2905085" y="3182234"/>
              <a:ext cx="240046" cy="2400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1E5A2A7C-8883-9FD9-A37A-204184D53A83}"/>
                </a:ext>
              </a:extLst>
            </p:cNvPr>
            <p:cNvSpPr/>
            <p:nvPr/>
          </p:nvSpPr>
          <p:spPr>
            <a:xfrm>
              <a:off x="742325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AC375B17-BFA6-FCEF-6045-1DF7D06142AA}"/>
                </a:ext>
              </a:extLst>
            </p:cNvPr>
            <p:cNvSpPr/>
            <p:nvPr/>
          </p:nvSpPr>
          <p:spPr>
            <a:xfrm>
              <a:off x="983543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6A975807-B0B7-782C-1F2A-B539003B9FCF}"/>
                </a:ext>
              </a:extLst>
            </p:cNvPr>
            <p:cNvSpPr/>
            <p:nvPr/>
          </p:nvSpPr>
          <p:spPr>
            <a:xfrm>
              <a:off x="1223589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949D9-7266-F612-00C4-DEF3080ABC74}"/>
                </a:ext>
              </a:extLst>
            </p:cNvPr>
            <p:cNvSpPr/>
            <p:nvPr/>
          </p:nvSpPr>
          <p:spPr>
            <a:xfrm>
              <a:off x="1463636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5E8694C-2A39-E68B-DB92-AAD90F800797}"/>
                </a:ext>
              </a:extLst>
            </p:cNvPr>
            <p:cNvSpPr/>
            <p:nvPr/>
          </p:nvSpPr>
          <p:spPr>
            <a:xfrm>
              <a:off x="1703682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6F428FE0-E280-26CF-6E67-1CB7212E4917}"/>
                </a:ext>
              </a:extLst>
            </p:cNvPr>
            <p:cNvSpPr/>
            <p:nvPr/>
          </p:nvSpPr>
          <p:spPr>
            <a:xfrm>
              <a:off x="1943728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2ACB61BB-509B-42C4-31CA-F4F4EDA36497}"/>
                </a:ext>
              </a:extLst>
            </p:cNvPr>
            <p:cNvSpPr/>
            <p:nvPr/>
          </p:nvSpPr>
          <p:spPr>
            <a:xfrm>
              <a:off x="2184946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0151B9D-8E44-99A8-86B3-E071F01669C0}"/>
                </a:ext>
              </a:extLst>
            </p:cNvPr>
            <p:cNvSpPr/>
            <p:nvPr/>
          </p:nvSpPr>
          <p:spPr>
            <a:xfrm>
              <a:off x="2424992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257A2BD1-9376-7E36-DA23-CAFDB940D3D1}"/>
                </a:ext>
              </a:extLst>
            </p:cNvPr>
            <p:cNvSpPr/>
            <p:nvPr/>
          </p:nvSpPr>
          <p:spPr>
            <a:xfrm>
              <a:off x="2665039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C247A36C-F991-AD3F-55CC-D6411A9FC08A}"/>
                </a:ext>
              </a:extLst>
            </p:cNvPr>
            <p:cNvSpPr/>
            <p:nvPr/>
          </p:nvSpPr>
          <p:spPr>
            <a:xfrm>
              <a:off x="2905085" y="342285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23F12A92-848A-F779-AD8A-9C509BAFBB1C}"/>
                </a:ext>
              </a:extLst>
            </p:cNvPr>
            <p:cNvSpPr/>
            <p:nvPr/>
          </p:nvSpPr>
          <p:spPr>
            <a:xfrm>
              <a:off x="742325" y="3656573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278909F7-3C74-3B12-8040-28CFEED2CA6F}"/>
                </a:ext>
              </a:extLst>
            </p:cNvPr>
            <p:cNvSpPr/>
            <p:nvPr/>
          </p:nvSpPr>
          <p:spPr>
            <a:xfrm>
              <a:off x="983543" y="3655598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15A2DDB-7DF2-92EB-8481-13D657EE2BA2}"/>
                </a:ext>
              </a:extLst>
            </p:cNvPr>
            <p:cNvSpPr/>
            <p:nvPr/>
          </p:nvSpPr>
          <p:spPr>
            <a:xfrm>
              <a:off x="1223589" y="3655598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FB5D0018-8B9F-3982-68A8-1DB1F5C57133}"/>
                </a:ext>
              </a:extLst>
            </p:cNvPr>
            <p:cNvSpPr/>
            <p:nvPr/>
          </p:nvSpPr>
          <p:spPr>
            <a:xfrm>
              <a:off x="1463636" y="3655598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F45EBC66-317B-20C7-D785-8ADE86B473D6}"/>
                </a:ext>
              </a:extLst>
            </p:cNvPr>
            <p:cNvSpPr/>
            <p:nvPr/>
          </p:nvSpPr>
          <p:spPr>
            <a:xfrm>
              <a:off x="1703682" y="3655598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C88CA37-6BF0-925A-5B98-CEA68AC3BC33}"/>
                </a:ext>
              </a:extLst>
            </p:cNvPr>
            <p:cNvSpPr/>
            <p:nvPr/>
          </p:nvSpPr>
          <p:spPr>
            <a:xfrm>
              <a:off x="1943728" y="3656218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44FE0531-8EF9-396C-2B11-71A2E74544BD}"/>
                </a:ext>
              </a:extLst>
            </p:cNvPr>
            <p:cNvSpPr/>
            <p:nvPr/>
          </p:nvSpPr>
          <p:spPr>
            <a:xfrm>
              <a:off x="2184946" y="3657157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D7BF763B-EA3D-539F-37CC-5663835DE6A2}"/>
                </a:ext>
              </a:extLst>
            </p:cNvPr>
            <p:cNvSpPr/>
            <p:nvPr/>
          </p:nvSpPr>
          <p:spPr>
            <a:xfrm>
              <a:off x="2424992" y="3657157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C53FA0D-840B-E958-178C-F2359F0AF46E}"/>
                </a:ext>
              </a:extLst>
            </p:cNvPr>
            <p:cNvSpPr/>
            <p:nvPr/>
          </p:nvSpPr>
          <p:spPr>
            <a:xfrm>
              <a:off x="2665039" y="3657157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937E1CD-91B2-8D57-6E60-B0FCDC42A198}"/>
                </a:ext>
              </a:extLst>
            </p:cNvPr>
            <p:cNvSpPr/>
            <p:nvPr/>
          </p:nvSpPr>
          <p:spPr>
            <a:xfrm>
              <a:off x="2905085" y="3657157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D5AA8C66-A42C-B11D-7928-B0BAFFF5A06C}"/>
                </a:ext>
              </a:extLst>
            </p:cNvPr>
            <p:cNvSpPr/>
            <p:nvPr/>
          </p:nvSpPr>
          <p:spPr>
            <a:xfrm>
              <a:off x="742325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9A3A6D7C-13ED-DBC1-F256-F0C344187EFD}"/>
                </a:ext>
              </a:extLst>
            </p:cNvPr>
            <p:cNvSpPr/>
            <p:nvPr/>
          </p:nvSpPr>
          <p:spPr>
            <a:xfrm>
              <a:off x="983543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8498316-FD0E-70A6-F8D6-62645410A2D2}"/>
                </a:ext>
              </a:extLst>
            </p:cNvPr>
            <p:cNvSpPr/>
            <p:nvPr/>
          </p:nvSpPr>
          <p:spPr>
            <a:xfrm>
              <a:off x="1223589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7B659BEE-6CCA-2033-B9F1-BA7E2F1DB7D9}"/>
                </a:ext>
              </a:extLst>
            </p:cNvPr>
            <p:cNvSpPr/>
            <p:nvPr/>
          </p:nvSpPr>
          <p:spPr>
            <a:xfrm>
              <a:off x="1463636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F8DA6DE5-9E10-1D8C-68E7-624A2BEEB541}"/>
                </a:ext>
              </a:extLst>
            </p:cNvPr>
            <p:cNvSpPr/>
            <p:nvPr/>
          </p:nvSpPr>
          <p:spPr>
            <a:xfrm>
              <a:off x="1703682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D8470096-6BF9-F4AA-EC0D-8C4D2B72C31A}"/>
                </a:ext>
              </a:extLst>
            </p:cNvPr>
            <p:cNvSpPr/>
            <p:nvPr/>
          </p:nvSpPr>
          <p:spPr>
            <a:xfrm>
              <a:off x="1943728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816CA51D-06CF-01AB-5607-8A792BA42F82}"/>
                </a:ext>
              </a:extLst>
            </p:cNvPr>
            <p:cNvSpPr/>
            <p:nvPr/>
          </p:nvSpPr>
          <p:spPr>
            <a:xfrm>
              <a:off x="2184946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530278C0-733E-803D-4964-97D690924ED5}"/>
                </a:ext>
              </a:extLst>
            </p:cNvPr>
            <p:cNvSpPr/>
            <p:nvPr/>
          </p:nvSpPr>
          <p:spPr>
            <a:xfrm>
              <a:off x="2424992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44266492-33C2-46BC-CFAD-7E2EE4A4E91D}"/>
                </a:ext>
              </a:extLst>
            </p:cNvPr>
            <p:cNvSpPr/>
            <p:nvPr/>
          </p:nvSpPr>
          <p:spPr>
            <a:xfrm>
              <a:off x="2665039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EB32DC65-5C7E-6C1D-F332-9592FCD28C5C}"/>
                </a:ext>
              </a:extLst>
            </p:cNvPr>
            <p:cNvSpPr/>
            <p:nvPr/>
          </p:nvSpPr>
          <p:spPr>
            <a:xfrm>
              <a:off x="2905085" y="3897776"/>
              <a:ext cx="240046" cy="24004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FD0C0625-FADF-40BB-B128-688E128BA181}"/>
                </a:ext>
              </a:extLst>
            </p:cNvPr>
            <p:cNvSpPr/>
            <p:nvPr/>
          </p:nvSpPr>
          <p:spPr>
            <a:xfrm>
              <a:off x="2186894" y="22208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314FCF37-EE0F-F92B-1C2F-3D72553963D4}"/>
                </a:ext>
              </a:extLst>
            </p:cNvPr>
            <p:cNvSpPr/>
            <p:nvPr/>
          </p:nvSpPr>
          <p:spPr>
            <a:xfrm>
              <a:off x="2426941" y="22208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DDC88A4-3FE6-4C97-536F-2FE32CCA93FD}"/>
                </a:ext>
              </a:extLst>
            </p:cNvPr>
            <p:cNvSpPr/>
            <p:nvPr/>
          </p:nvSpPr>
          <p:spPr>
            <a:xfrm>
              <a:off x="2666987" y="22208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D654DF25-85A6-7BB7-43E0-F2C01058AF26}"/>
                </a:ext>
              </a:extLst>
            </p:cNvPr>
            <p:cNvSpPr/>
            <p:nvPr/>
          </p:nvSpPr>
          <p:spPr>
            <a:xfrm>
              <a:off x="2907033" y="222144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3B0F9BC0-C3A0-8F6D-4836-9812B0BEB69A}"/>
                </a:ext>
              </a:extLst>
            </p:cNvPr>
            <p:cNvSpPr/>
            <p:nvPr/>
          </p:nvSpPr>
          <p:spPr>
            <a:xfrm>
              <a:off x="2186894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FEB8067-AFFF-7CF4-755B-FFDFF2E294DF}"/>
                </a:ext>
              </a:extLst>
            </p:cNvPr>
            <p:cNvSpPr/>
            <p:nvPr/>
          </p:nvSpPr>
          <p:spPr>
            <a:xfrm>
              <a:off x="2426941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1BAA3249-A2FF-45B5-FE07-CA8B1A985E86}"/>
                </a:ext>
              </a:extLst>
            </p:cNvPr>
            <p:cNvSpPr/>
            <p:nvPr/>
          </p:nvSpPr>
          <p:spPr>
            <a:xfrm>
              <a:off x="2666987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048CCD5-AF15-D921-00A7-1991136BBC0D}"/>
                </a:ext>
              </a:extLst>
            </p:cNvPr>
            <p:cNvSpPr/>
            <p:nvPr/>
          </p:nvSpPr>
          <p:spPr>
            <a:xfrm>
              <a:off x="2907033" y="2463002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AE737BFD-ED0D-E4C9-3F30-F8DEF7244B21}"/>
                </a:ext>
              </a:extLst>
            </p:cNvPr>
            <p:cNvSpPr/>
            <p:nvPr/>
          </p:nvSpPr>
          <p:spPr>
            <a:xfrm>
              <a:off x="2186894" y="2695746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EA920BE8-8B15-C598-8C9A-67A37A5E47CA}"/>
                </a:ext>
              </a:extLst>
            </p:cNvPr>
            <p:cNvSpPr/>
            <p:nvPr/>
          </p:nvSpPr>
          <p:spPr>
            <a:xfrm>
              <a:off x="2426941" y="2695746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75ADA793-D894-6DD1-20F2-C17F47A25F51}"/>
                </a:ext>
              </a:extLst>
            </p:cNvPr>
            <p:cNvSpPr/>
            <p:nvPr/>
          </p:nvSpPr>
          <p:spPr>
            <a:xfrm>
              <a:off x="2666987" y="2695746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3AA6DD31-0920-E302-1194-A6402867EBDB}"/>
                </a:ext>
              </a:extLst>
            </p:cNvPr>
            <p:cNvSpPr/>
            <p:nvPr/>
          </p:nvSpPr>
          <p:spPr>
            <a:xfrm>
              <a:off x="2907033" y="2696367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533810A-137D-35E5-A51F-D10F8B3121EB}"/>
                </a:ext>
              </a:extLst>
            </p:cNvPr>
            <p:cNvSpPr/>
            <p:nvPr/>
          </p:nvSpPr>
          <p:spPr>
            <a:xfrm>
              <a:off x="2186894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648309BC-8B80-543A-1674-1AE02FD050AA}"/>
                </a:ext>
              </a:extLst>
            </p:cNvPr>
            <p:cNvSpPr/>
            <p:nvPr/>
          </p:nvSpPr>
          <p:spPr>
            <a:xfrm>
              <a:off x="2426941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0AE85199-EF95-97CA-94DD-6726D59505B2}"/>
                </a:ext>
              </a:extLst>
            </p:cNvPr>
            <p:cNvSpPr/>
            <p:nvPr/>
          </p:nvSpPr>
          <p:spPr>
            <a:xfrm>
              <a:off x="2666987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06923254-A545-A8D1-7D28-3F4F568C0009}"/>
                </a:ext>
              </a:extLst>
            </p:cNvPr>
            <p:cNvSpPr/>
            <p:nvPr/>
          </p:nvSpPr>
          <p:spPr>
            <a:xfrm>
              <a:off x="2907033" y="2937924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0044C109-5213-1ADD-EBC8-5EDF17EA3A4B}"/>
              </a:ext>
            </a:extLst>
          </p:cNvPr>
          <p:cNvGrpSpPr/>
          <p:nvPr/>
        </p:nvGrpSpPr>
        <p:grpSpPr>
          <a:xfrm>
            <a:off x="6466076" y="2695461"/>
            <a:ext cx="960185" cy="955587"/>
            <a:chOff x="4108559" y="3736733"/>
            <a:chExt cx="960185" cy="955587"/>
          </a:xfrm>
        </p:grpSpPr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1CD6C158-CD2B-3387-ADE9-3FDBC76BAF2B}"/>
                </a:ext>
              </a:extLst>
            </p:cNvPr>
            <p:cNvSpPr/>
            <p:nvPr/>
          </p:nvSpPr>
          <p:spPr>
            <a:xfrm>
              <a:off x="4348605" y="3736733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DA0CBDAD-375F-C5D3-C6FD-ED9F181D80CC}"/>
                </a:ext>
              </a:extLst>
            </p:cNvPr>
            <p:cNvSpPr/>
            <p:nvPr/>
          </p:nvSpPr>
          <p:spPr>
            <a:xfrm>
              <a:off x="4588652" y="3736733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FC84F14A-716E-7A78-EEBD-86DCAEE93CBD}"/>
                </a:ext>
              </a:extLst>
            </p:cNvPr>
            <p:cNvSpPr/>
            <p:nvPr/>
          </p:nvSpPr>
          <p:spPr>
            <a:xfrm>
              <a:off x="4108559" y="3977352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10957D6-20BA-9096-4CCD-746556A4B041}"/>
                </a:ext>
              </a:extLst>
            </p:cNvPr>
            <p:cNvSpPr/>
            <p:nvPr/>
          </p:nvSpPr>
          <p:spPr>
            <a:xfrm>
              <a:off x="4828698" y="3977352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74A65722-843C-7354-435E-C0A44C582040}"/>
                </a:ext>
              </a:extLst>
            </p:cNvPr>
            <p:cNvSpPr/>
            <p:nvPr/>
          </p:nvSpPr>
          <p:spPr>
            <a:xfrm>
              <a:off x="4108559" y="4211656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E0111764-55B6-865E-ECCD-DD3A96822ACC}"/>
                </a:ext>
              </a:extLst>
            </p:cNvPr>
            <p:cNvSpPr/>
            <p:nvPr/>
          </p:nvSpPr>
          <p:spPr>
            <a:xfrm>
              <a:off x="4348605" y="4211656"/>
              <a:ext cx="240046" cy="2400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2EA40D7-7861-FD9D-EC8B-3467CFF03071}"/>
                </a:ext>
              </a:extLst>
            </p:cNvPr>
            <p:cNvSpPr/>
            <p:nvPr/>
          </p:nvSpPr>
          <p:spPr>
            <a:xfrm>
              <a:off x="4588652" y="4211656"/>
              <a:ext cx="240046" cy="2400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6C49F3F9-3677-83CA-6794-99FA4DF0D388}"/>
                </a:ext>
              </a:extLst>
            </p:cNvPr>
            <p:cNvSpPr/>
            <p:nvPr/>
          </p:nvSpPr>
          <p:spPr>
            <a:xfrm>
              <a:off x="4828698" y="4211656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CB8E555-F8F9-BBD5-FD4D-840063424505}"/>
                </a:ext>
              </a:extLst>
            </p:cNvPr>
            <p:cNvSpPr/>
            <p:nvPr/>
          </p:nvSpPr>
          <p:spPr>
            <a:xfrm>
              <a:off x="4348605" y="4452274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090168D9-9782-5BA9-4C41-B9717E4243AE}"/>
                </a:ext>
              </a:extLst>
            </p:cNvPr>
            <p:cNvSpPr/>
            <p:nvPr/>
          </p:nvSpPr>
          <p:spPr>
            <a:xfrm>
              <a:off x="4588652" y="4452274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11155E8-D7C3-EB0B-F44A-CFCF7C58997B}"/>
                </a:ext>
              </a:extLst>
            </p:cNvPr>
            <p:cNvSpPr/>
            <p:nvPr/>
          </p:nvSpPr>
          <p:spPr>
            <a:xfrm>
              <a:off x="4348605" y="3971037"/>
              <a:ext cx="240046" cy="2400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C53C3970-01D1-3ABC-3487-205CA9653767}"/>
                </a:ext>
              </a:extLst>
            </p:cNvPr>
            <p:cNvSpPr/>
            <p:nvPr/>
          </p:nvSpPr>
          <p:spPr>
            <a:xfrm>
              <a:off x="4588652" y="3971037"/>
              <a:ext cx="240046" cy="2400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E278BD20-B895-D568-063C-A8A1B18BAC22}"/>
              </a:ext>
            </a:extLst>
          </p:cNvPr>
          <p:cNvGrpSpPr/>
          <p:nvPr/>
        </p:nvGrpSpPr>
        <p:grpSpPr>
          <a:xfrm>
            <a:off x="6953202" y="2689863"/>
            <a:ext cx="714960" cy="718026"/>
            <a:chOff x="2434203" y="2563724"/>
            <a:chExt cx="714960" cy="718026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F50FF84-8752-E439-ABBA-C070828C8417}"/>
                </a:ext>
              </a:extLst>
            </p:cNvPr>
            <p:cNvSpPr/>
            <p:nvPr/>
          </p:nvSpPr>
          <p:spPr>
            <a:xfrm>
              <a:off x="2434203" y="2570302"/>
              <a:ext cx="240046" cy="2400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93B441B0-FCC5-EBE2-7EA2-7F55B77443D3}"/>
                </a:ext>
              </a:extLst>
            </p:cNvPr>
            <p:cNvSpPr/>
            <p:nvPr/>
          </p:nvSpPr>
          <p:spPr>
            <a:xfrm>
              <a:off x="2909117" y="2563724"/>
              <a:ext cx="240046" cy="240046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997B2F12-2C14-92C7-649A-66F0617585FF}"/>
                </a:ext>
              </a:extLst>
            </p:cNvPr>
            <p:cNvSpPr/>
            <p:nvPr/>
          </p:nvSpPr>
          <p:spPr>
            <a:xfrm>
              <a:off x="2675421" y="2563724"/>
              <a:ext cx="240046" cy="2400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97ED489-529A-C504-5C94-5C21967BDA73}"/>
                </a:ext>
              </a:extLst>
            </p:cNvPr>
            <p:cNvSpPr/>
            <p:nvPr/>
          </p:nvSpPr>
          <p:spPr>
            <a:xfrm>
              <a:off x="2909117" y="2801658"/>
              <a:ext cx="240046" cy="2400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E98351A-20F9-D499-3C20-874F291EE444}"/>
                </a:ext>
              </a:extLst>
            </p:cNvPr>
            <p:cNvSpPr/>
            <p:nvPr/>
          </p:nvSpPr>
          <p:spPr>
            <a:xfrm>
              <a:off x="2909117" y="3041704"/>
              <a:ext cx="240046" cy="2400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AB44AAAD-5360-E500-80D4-00B0FCF8E8BB}"/>
              </a:ext>
            </a:extLst>
          </p:cNvPr>
          <p:cNvGrpSpPr/>
          <p:nvPr/>
        </p:nvGrpSpPr>
        <p:grpSpPr>
          <a:xfrm>
            <a:off x="6232809" y="2694523"/>
            <a:ext cx="960185" cy="959820"/>
            <a:chOff x="5309064" y="2567517"/>
            <a:chExt cx="960185" cy="959820"/>
          </a:xfrm>
        </p:grpSpPr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529CECB1-08C2-1B6B-2C5E-CFAA6D3245D9}"/>
                </a:ext>
              </a:extLst>
            </p:cNvPr>
            <p:cNvSpPr/>
            <p:nvPr/>
          </p:nvSpPr>
          <p:spPr>
            <a:xfrm>
              <a:off x="5309064" y="2812369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66BED517-AB4D-136C-CAAF-30F940616D6F}"/>
                </a:ext>
              </a:extLst>
            </p:cNvPr>
            <p:cNvSpPr/>
            <p:nvPr/>
          </p:nvSpPr>
          <p:spPr>
            <a:xfrm>
              <a:off x="6029203" y="2812369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1A11C46B-6E49-2B58-3917-1EB6CE7CFE28}"/>
                </a:ext>
              </a:extLst>
            </p:cNvPr>
            <p:cNvSpPr/>
            <p:nvPr/>
          </p:nvSpPr>
          <p:spPr>
            <a:xfrm>
              <a:off x="5309064" y="3046673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741EF150-C5CF-C477-971D-3BA9D2E30F3D}"/>
                </a:ext>
              </a:extLst>
            </p:cNvPr>
            <p:cNvSpPr/>
            <p:nvPr/>
          </p:nvSpPr>
          <p:spPr>
            <a:xfrm>
              <a:off x="5549110" y="3050906"/>
              <a:ext cx="240046" cy="2400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F599E3D9-1C8E-0B3B-B710-EB0B35C492E1}"/>
                </a:ext>
              </a:extLst>
            </p:cNvPr>
            <p:cNvSpPr/>
            <p:nvPr/>
          </p:nvSpPr>
          <p:spPr>
            <a:xfrm>
              <a:off x="5789157" y="3050906"/>
              <a:ext cx="240046" cy="2400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DE6339B8-C6EF-E977-53AA-A2E121B0B494}"/>
                </a:ext>
              </a:extLst>
            </p:cNvPr>
            <p:cNvSpPr/>
            <p:nvPr/>
          </p:nvSpPr>
          <p:spPr>
            <a:xfrm>
              <a:off x="6029203" y="3046673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CCC11E9A-8E52-4E44-5A6B-95BC74E18EE9}"/>
                </a:ext>
              </a:extLst>
            </p:cNvPr>
            <p:cNvSpPr/>
            <p:nvPr/>
          </p:nvSpPr>
          <p:spPr>
            <a:xfrm>
              <a:off x="5549110" y="3287291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2C4524D7-1606-52DF-44BD-A132A7C0E077}"/>
                </a:ext>
              </a:extLst>
            </p:cNvPr>
            <p:cNvSpPr/>
            <p:nvPr/>
          </p:nvSpPr>
          <p:spPr>
            <a:xfrm>
              <a:off x="5789157" y="3287291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32670962-CF56-694B-646F-1A639517D81A}"/>
                </a:ext>
              </a:extLst>
            </p:cNvPr>
            <p:cNvSpPr/>
            <p:nvPr/>
          </p:nvSpPr>
          <p:spPr>
            <a:xfrm>
              <a:off x="5549110" y="2810287"/>
              <a:ext cx="240046" cy="2400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484107EC-9625-4485-0E73-70B5A185D04D}"/>
                </a:ext>
              </a:extLst>
            </p:cNvPr>
            <p:cNvSpPr/>
            <p:nvPr/>
          </p:nvSpPr>
          <p:spPr>
            <a:xfrm>
              <a:off x="5789157" y="2810287"/>
              <a:ext cx="240046" cy="2400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15BD2BE9-F86D-5AC5-D865-FC1391CF8BE7}"/>
                </a:ext>
              </a:extLst>
            </p:cNvPr>
            <p:cNvSpPr/>
            <p:nvPr/>
          </p:nvSpPr>
          <p:spPr>
            <a:xfrm>
              <a:off x="5549110" y="2567517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A3488418-D94B-C0C7-0401-866045795119}"/>
                </a:ext>
              </a:extLst>
            </p:cNvPr>
            <p:cNvSpPr/>
            <p:nvPr/>
          </p:nvSpPr>
          <p:spPr>
            <a:xfrm>
              <a:off x="5789157" y="2567517"/>
              <a:ext cx="240046" cy="24004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A7C3CE6-FAF9-AB23-D3F5-0F9A7099004E}"/>
              </a:ext>
            </a:extLst>
          </p:cNvPr>
          <p:cNvGrpSpPr/>
          <p:nvPr/>
        </p:nvGrpSpPr>
        <p:grpSpPr>
          <a:xfrm>
            <a:off x="6960465" y="3889407"/>
            <a:ext cx="714960" cy="726012"/>
            <a:chOff x="2430970" y="3763572"/>
            <a:chExt cx="714960" cy="726012"/>
          </a:xfrm>
        </p:grpSpPr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5EF5B51B-5EE8-DC8B-BA03-A375462C00AD}"/>
                </a:ext>
              </a:extLst>
            </p:cNvPr>
            <p:cNvSpPr/>
            <p:nvPr/>
          </p:nvSpPr>
          <p:spPr>
            <a:xfrm>
              <a:off x="2430970" y="4249538"/>
              <a:ext cx="240046" cy="2400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F34F87A4-5361-8DAA-5325-22076536CF4D}"/>
                </a:ext>
              </a:extLst>
            </p:cNvPr>
            <p:cNvSpPr/>
            <p:nvPr/>
          </p:nvSpPr>
          <p:spPr>
            <a:xfrm>
              <a:off x="2905884" y="4249538"/>
              <a:ext cx="240046" cy="240046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D3296B9F-67BD-4A97-0423-2DB87B390209}"/>
                </a:ext>
              </a:extLst>
            </p:cNvPr>
            <p:cNvSpPr/>
            <p:nvPr/>
          </p:nvSpPr>
          <p:spPr>
            <a:xfrm>
              <a:off x="2672188" y="4249538"/>
              <a:ext cx="240046" cy="2400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62B6AFD6-C9F4-1415-4A4B-AA1256DE8498}"/>
                </a:ext>
              </a:extLst>
            </p:cNvPr>
            <p:cNvSpPr/>
            <p:nvPr/>
          </p:nvSpPr>
          <p:spPr>
            <a:xfrm>
              <a:off x="2905884" y="3763572"/>
              <a:ext cx="240046" cy="2400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F643BAD-7908-A8BD-1362-7230EE87E6BB}"/>
                </a:ext>
              </a:extLst>
            </p:cNvPr>
            <p:cNvSpPr/>
            <p:nvPr/>
          </p:nvSpPr>
          <p:spPr>
            <a:xfrm>
              <a:off x="2905884" y="4003618"/>
              <a:ext cx="240046" cy="2400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2" name="TextBox 251">
            <a:extLst>
              <a:ext uri="{FF2B5EF4-FFF2-40B4-BE49-F238E27FC236}">
                <a16:creationId xmlns:a16="http://schemas.microsoft.com/office/drawing/2014/main" id="{70158146-95E3-5A8B-6C71-36B7F8C7395E}"/>
              </a:ext>
            </a:extLst>
          </p:cNvPr>
          <p:cNvSpPr txBox="1"/>
          <p:nvPr/>
        </p:nvSpPr>
        <p:spPr>
          <a:xfrm>
            <a:off x="5268305" y="2349391"/>
            <a:ext cx="23998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Back Buffer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E6F88CC7-BC7D-B6C7-5805-FDB956010951}"/>
              </a:ext>
            </a:extLst>
          </p:cNvPr>
          <p:cNvSpPr/>
          <p:nvPr/>
        </p:nvSpPr>
        <p:spPr>
          <a:xfrm>
            <a:off x="6960465" y="2688446"/>
            <a:ext cx="707697" cy="7273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9888417F-17C8-9EBE-0D2E-C5A0D694859C}"/>
              </a:ext>
            </a:extLst>
          </p:cNvPr>
          <p:cNvSpPr/>
          <p:nvPr/>
        </p:nvSpPr>
        <p:spPr>
          <a:xfrm>
            <a:off x="6950971" y="3911988"/>
            <a:ext cx="717191" cy="696442"/>
          </a:xfrm>
          <a:prstGeom prst="rect">
            <a:avLst/>
          </a:prstGeom>
          <a:noFill/>
          <a:ln w="38100">
            <a:solidFill>
              <a:srgbClr val="00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E53AB496-0D85-43BC-4AAA-584586575C4A}"/>
              </a:ext>
            </a:extLst>
          </p:cNvPr>
          <p:cNvSpPr/>
          <p:nvPr/>
        </p:nvSpPr>
        <p:spPr>
          <a:xfrm>
            <a:off x="2505077" y="2708073"/>
            <a:ext cx="946662" cy="942262"/>
          </a:xfrm>
          <a:prstGeom prst="rect">
            <a:avLst/>
          </a:prstGeom>
          <a:noFill/>
          <a:ln w="3810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22E910B9-48BA-E645-01F9-DCA005869BFB}"/>
              </a:ext>
            </a:extLst>
          </p:cNvPr>
          <p:cNvSpPr/>
          <p:nvPr/>
        </p:nvSpPr>
        <p:spPr>
          <a:xfrm>
            <a:off x="2986104" y="2709129"/>
            <a:ext cx="694786" cy="698169"/>
          </a:xfrm>
          <a:prstGeom prst="rect">
            <a:avLst/>
          </a:prstGeom>
          <a:noFill/>
          <a:ln w="3810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B95D7954-F40B-267C-53EA-8A20A9A74994}"/>
              </a:ext>
            </a:extLst>
          </p:cNvPr>
          <p:cNvGrpSpPr>
            <a:grpSpLocks/>
          </p:cNvGrpSpPr>
          <p:nvPr/>
        </p:nvGrpSpPr>
        <p:grpSpPr>
          <a:xfrm>
            <a:off x="6467783" y="2696579"/>
            <a:ext cx="721103" cy="954000"/>
            <a:chOff x="3786889" y="2186581"/>
            <a:chExt cx="721103" cy="963963"/>
          </a:xfrm>
        </p:grpSpPr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127F946-F3AF-5999-B68E-564C8929B32D}"/>
                </a:ext>
              </a:extLst>
            </p:cNvPr>
            <p:cNvSpPr/>
            <p:nvPr/>
          </p:nvSpPr>
          <p:spPr>
            <a:xfrm>
              <a:off x="3786889" y="2186581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3F324ACB-37CA-607F-C01D-117A5743CFED}"/>
                </a:ext>
              </a:extLst>
            </p:cNvPr>
            <p:cNvSpPr/>
            <p:nvPr/>
          </p:nvSpPr>
          <p:spPr>
            <a:xfrm>
              <a:off x="4026935" y="2186581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2FD290ED-3889-CDAC-D14C-A8AAFEDC36D9}"/>
                </a:ext>
              </a:extLst>
            </p:cNvPr>
            <p:cNvSpPr/>
            <p:nvPr/>
          </p:nvSpPr>
          <p:spPr>
            <a:xfrm>
              <a:off x="4266982" y="2186581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E056F300-EBD2-D904-204B-2F65456B0968}"/>
                </a:ext>
              </a:extLst>
            </p:cNvPr>
            <p:cNvSpPr/>
            <p:nvPr/>
          </p:nvSpPr>
          <p:spPr>
            <a:xfrm>
              <a:off x="3786889" y="2428759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C5B7264D-0154-62EB-17E7-97DD8A50C910}"/>
                </a:ext>
              </a:extLst>
            </p:cNvPr>
            <p:cNvSpPr/>
            <p:nvPr/>
          </p:nvSpPr>
          <p:spPr>
            <a:xfrm>
              <a:off x="4026935" y="2428759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C16B19BE-8D8E-402E-5AD4-7DFB818CE12A}"/>
                </a:ext>
              </a:extLst>
            </p:cNvPr>
            <p:cNvSpPr/>
            <p:nvPr/>
          </p:nvSpPr>
          <p:spPr>
            <a:xfrm>
              <a:off x="4266982" y="2428759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CBE563E8-5871-D01B-8CC4-DB6052BF0301}"/>
                </a:ext>
              </a:extLst>
            </p:cNvPr>
            <p:cNvSpPr/>
            <p:nvPr/>
          </p:nvSpPr>
          <p:spPr>
            <a:xfrm>
              <a:off x="3787853" y="2668320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9D7C6667-8980-AF2B-E333-91AEDFB8EE91}"/>
                </a:ext>
              </a:extLst>
            </p:cNvPr>
            <p:cNvSpPr/>
            <p:nvPr/>
          </p:nvSpPr>
          <p:spPr>
            <a:xfrm>
              <a:off x="4027899" y="2668320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09AE3ADE-9DEF-AE42-A573-72AB9F56B8E6}"/>
                </a:ext>
              </a:extLst>
            </p:cNvPr>
            <p:cNvSpPr/>
            <p:nvPr/>
          </p:nvSpPr>
          <p:spPr>
            <a:xfrm>
              <a:off x="4267946" y="2668320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B9331E19-BD27-948A-42C3-4066658F2CAA}"/>
                </a:ext>
              </a:extLst>
            </p:cNvPr>
            <p:cNvSpPr/>
            <p:nvPr/>
          </p:nvSpPr>
          <p:spPr>
            <a:xfrm>
              <a:off x="3787853" y="2910498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5F206AE6-657E-B0BD-3CDF-341020163B41}"/>
                </a:ext>
              </a:extLst>
            </p:cNvPr>
            <p:cNvSpPr/>
            <p:nvPr/>
          </p:nvSpPr>
          <p:spPr>
            <a:xfrm>
              <a:off x="4027899" y="2910498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4C6B7CB5-14F0-2DDE-88C1-F8D220DBA302}"/>
                </a:ext>
              </a:extLst>
            </p:cNvPr>
            <p:cNvSpPr/>
            <p:nvPr/>
          </p:nvSpPr>
          <p:spPr>
            <a:xfrm>
              <a:off x="4267946" y="2910498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10BB50A9-3AD7-D1E7-1461-FEF243EED40D}"/>
              </a:ext>
            </a:extLst>
          </p:cNvPr>
          <p:cNvGrpSpPr/>
          <p:nvPr/>
        </p:nvGrpSpPr>
        <p:grpSpPr>
          <a:xfrm>
            <a:off x="6947700" y="2695030"/>
            <a:ext cx="485498" cy="714415"/>
            <a:chOff x="6673066" y="2644166"/>
            <a:chExt cx="485498" cy="714415"/>
          </a:xfrm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82C8675F-F06E-7D36-6215-221BA29DB433}"/>
                </a:ext>
              </a:extLst>
            </p:cNvPr>
            <p:cNvGrpSpPr/>
            <p:nvPr/>
          </p:nvGrpSpPr>
          <p:grpSpPr>
            <a:xfrm>
              <a:off x="6673066" y="2884825"/>
              <a:ext cx="485498" cy="473756"/>
              <a:chOff x="4087661" y="2002107"/>
              <a:chExt cx="485498" cy="473756"/>
            </a:xfrm>
          </p:grpSpPr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B8DDD609-314C-2400-DAFE-AAF94838E763}"/>
                  </a:ext>
                </a:extLst>
              </p:cNvPr>
              <p:cNvSpPr/>
              <p:nvPr/>
            </p:nvSpPr>
            <p:spPr>
              <a:xfrm>
                <a:off x="4087661" y="2003082"/>
                <a:ext cx="240046" cy="24004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5DDEC39C-4002-C579-6491-CB90CB98AA2F}"/>
                  </a:ext>
                </a:extLst>
              </p:cNvPr>
              <p:cNvSpPr/>
              <p:nvPr/>
            </p:nvSpPr>
            <p:spPr>
              <a:xfrm>
                <a:off x="4333113" y="2002107"/>
                <a:ext cx="240046" cy="24004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557E4377-BA51-B62D-8ADC-4AFED2C9CC09}"/>
                  </a:ext>
                </a:extLst>
              </p:cNvPr>
              <p:cNvSpPr/>
              <p:nvPr/>
            </p:nvSpPr>
            <p:spPr>
              <a:xfrm>
                <a:off x="4087661" y="2235817"/>
                <a:ext cx="240046" cy="24004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983A4D92-DAFA-0A47-BFCD-C5D9084407B4}"/>
                  </a:ext>
                </a:extLst>
              </p:cNvPr>
              <p:cNvSpPr/>
              <p:nvPr/>
            </p:nvSpPr>
            <p:spPr>
              <a:xfrm>
                <a:off x="4333113" y="2235817"/>
                <a:ext cx="240046" cy="24004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A43430FD-A55E-C3B0-3788-6D72C31E68B5}"/>
                </a:ext>
              </a:extLst>
            </p:cNvPr>
            <p:cNvSpPr/>
            <p:nvPr/>
          </p:nvSpPr>
          <p:spPr>
            <a:xfrm>
              <a:off x="6673324" y="2644166"/>
              <a:ext cx="240046" cy="240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5" name="Rectangle 254">
            <a:extLst>
              <a:ext uri="{FF2B5EF4-FFF2-40B4-BE49-F238E27FC236}">
                <a16:creationId xmlns:a16="http://schemas.microsoft.com/office/drawing/2014/main" id="{2C860A89-3233-9B6B-9BA7-619394C620B1}"/>
              </a:ext>
            </a:extLst>
          </p:cNvPr>
          <p:cNvSpPr/>
          <p:nvPr/>
        </p:nvSpPr>
        <p:spPr>
          <a:xfrm>
            <a:off x="6472837" y="2692076"/>
            <a:ext cx="946662" cy="94979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6DBA2C72-4BC5-4397-F6D4-F3A1AD4A178C}"/>
              </a:ext>
            </a:extLst>
          </p:cNvPr>
          <p:cNvSpPr/>
          <p:nvPr/>
        </p:nvSpPr>
        <p:spPr>
          <a:xfrm>
            <a:off x="6229661" y="2688917"/>
            <a:ext cx="946662" cy="952954"/>
          </a:xfrm>
          <a:prstGeom prst="rect">
            <a:avLst/>
          </a:prstGeom>
          <a:noFill/>
          <a:ln w="38100">
            <a:solidFill>
              <a:srgbClr val="00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2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252" grpId="0"/>
      <p:bldP spid="254" grpId="0" animBg="1"/>
      <p:bldP spid="254" grpId="1" animBg="1"/>
      <p:bldP spid="256" grpId="0" animBg="1"/>
      <p:bldP spid="256" grpId="1" animBg="1"/>
      <p:bldP spid="257" grpId="0" animBg="1"/>
      <p:bldP spid="257" grpId="1" animBg="1"/>
      <p:bldP spid="258" grpId="0" animBg="1"/>
      <p:bldP spid="258" grpId="1" animBg="1"/>
      <p:bldP spid="255" grpId="0" animBg="1"/>
      <p:bldP spid="255" grpId="1" animBg="1"/>
      <p:bldP spid="253" grpId="0" animBg="1"/>
      <p:bldP spid="253" grpId="1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35558</TotalTime>
  <Words>302</Words>
  <Application>Microsoft Office PowerPoint</Application>
  <PresentationFormat>On-screen Show (16:9)</PresentationFormat>
  <Paragraphs>87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Cambria</vt:lpstr>
      <vt:lpstr>Rockwell</vt:lpstr>
      <vt:lpstr>Wingdings</vt:lpstr>
      <vt:lpstr>PNE Theme Slide Deck</vt:lpstr>
      <vt:lpstr>Buffered Memory</vt:lpstr>
      <vt:lpstr>Buffering…</vt:lpstr>
      <vt:lpstr>Blits and Blitting</vt:lpstr>
      <vt:lpstr>Multi-Dimensional Blits</vt:lpstr>
      <vt:lpstr>Double Buffering</vt:lpstr>
      <vt:lpstr>Dirty Rectangles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Blanchard, Jeremiah J</cp:lastModifiedBy>
  <cp:revision>722</cp:revision>
  <cp:lastPrinted>2014-01-31T19:29:42Z</cp:lastPrinted>
  <dcterms:created xsi:type="dcterms:W3CDTF">2013-09-18T13:46:37Z</dcterms:created>
  <dcterms:modified xsi:type="dcterms:W3CDTF">2023-03-05T22:05:04Z</dcterms:modified>
</cp:coreProperties>
</file>